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63" r:id="rId2"/>
    <p:sldId id="364" r:id="rId3"/>
    <p:sldId id="3329" r:id="rId4"/>
    <p:sldId id="311" r:id="rId5"/>
    <p:sldId id="3326" r:id="rId6"/>
    <p:sldId id="3327" r:id="rId7"/>
    <p:sldId id="366" r:id="rId8"/>
    <p:sldId id="372" r:id="rId9"/>
    <p:sldId id="323" r:id="rId10"/>
    <p:sldId id="376" r:id="rId11"/>
    <p:sldId id="289" r:id="rId12"/>
    <p:sldId id="3335" r:id="rId13"/>
    <p:sldId id="294" r:id="rId14"/>
    <p:sldId id="275" r:id="rId15"/>
    <p:sldId id="33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902" userDrawn="1">
          <p15:clr>
            <a:srgbClr val="A4A3A4"/>
          </p15:clr>
        </p15:guide>
        <p15:guide id="2" pos="2525" userDrawn="1">
          <p15:clr>
            <a:srgbClr val="A4A3A4"/>
          </p15:clr>
        </p15:guide>
        <p15:guide id="3" orient="horz" pos="365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ryn Korostoff" initials="KK" lastIdx="45" clrIdx="0">
    <p:extLst>
      <p:ext uri="{19B8F6BF-5375-455C-9EA6-DF929625EA0E}">
        <p15:presenceInfo xmlns:p15="http://schemas.microsoft.com/office/powerpoint/2012/main" userId="9711ad415550925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F79043"/>
    <a:srgbClr val="EE7904"/>
    <a:srgbClr val="000000"/>
    <a:srgbClr val="F89224"/>
    <a:srgbClr val="215062"/>
    <a:srgbClr val="626C97"/>
    <a:srgbClr val="3C5F81"/>
    <a:srgbClr val="F78F23"/>
    <a:srgbClr val="4956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8350" autoAdjust="0"/>
  </p:normalViewPr>
  <p:slideViewPr>
    <p:cSldViewPr snapToGrid="0">
      <p:cViewPr varScale="1">
        <p:scale>
          <a:sx n="97" d="100"/>
          <a:sy n="97" d="100"/>
        </p:scale>
        <p:origin x="996" y="84"/>
      </p:cViewPr>
      <p:guideLst>
        <p:guide pos="6902"/>
        <p:guide pos="2525"/>
        <p:guide orient="horz" pos="3657"/>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Orange</c:v>
                </c:pt>
                <c:pt idx="1">
                  <c:v>Yellow</c:v>
                </c:pt>
                <c:pt idx="2">
                  <c:v>Blue</c:v>
                </c:pt>
                <c:pt idx="3">
                  <c:v>Purple</c:v>
                </c:pt>
                <c:pt idx="4">
                  <c:v>Green</c:v>
                </c:pt>
              </c:strCache>
            </c:strRef>
          </c:cat>
          <c:val>
            <c:numRef>
              <c:f>Sheet1!$B$2:$B$6</c:f>
              <c:numCache>
                <c:formatCode>0%</c:formatCode>
                <c:ptCount val="5"/>
                <c:pt idx="0">
                  <c:v>0.18</c:v>
                </c:pt>
                <c:pt idx="1">
                  <c:v>0.19</c:v>
                </c:pt>
                <c:pt idx="2">
                  <c:v>0.22</c:v>
                </c:pt>
                <c:pt idx="3">
                  <c:v>0.24</c:v>
                </c:pt>
                <c:pt idx="4">
                  <c:v>0.41</c:v>
                </c:pt>
              </c:numCache>
            </c:numRef>
          </c:val>
          <c:extLst>
            <c:ext xmlns:c16="http://schemas.microsoft.com/office/drawing/2014/chart" uri="{C3380CC4-5D6E-409C-BE32-E72D297353CC}">
              <c16:uniqueId val="{00000000-800A-4845-9E37-C7D247B57ADB}"/>
            </c:ext>
          </c:extLst>
        </c:ser>
        <c:dLbls>
          <c:showLegendKey val="0"/>
          <c:showVal val="0"/>
          <c:showCatName val="0"/>
          <c:showSerName val="0"/>
          <c:showPercent val="0"/>
          <c:showBubbleSize val="0"/>
        </c:dLbls>
        <c:gapWidth val="68"/>
        <c:axId val="121417232"/>
        <c:axId val="1628661840"/>
      </c:barChart>
      <c:catAx>
        <c:axId val="121417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n-US"/>
          </a:p>
        </c:txPr>
        <c:crossAx val="1628661840"/>
        <c:crosses val="autoZero"/>
        <c:auto val="1"/>
        <c:lblAlgn val="ctr"/>
        <c:lblOffset val="100"/>
        <c:noMultiLvlLbl val="0"/>
      </c:catAx>
      <c:valAx>
        <c:axId val="1628661840"/>
        <c:scaling>
          <c:orientation val="minMax"/>
        </c:scaling>
        <c:delete val="1"/>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r>
                  <a:rPr lang="en-US" sz="1200" dirty="0">
                    <a:solidFill>
                      <a:schemeClr val="tx1">
                        <a:lumMod val="65000"/>
                        <a:lumOff val="35000"/>
                      </a:schemeClr>
                    </a:solidFill>
                  </a:rPr>
                  <a:t>Percent of Customers Reporting Issue X</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n-US"/>
            </a:p>
          </c:txPr>
        </c:title>
        <c:numFmt formatCode="0%" sourceLinked="1"/>
        <c:majorTickMark val="none"/>
        <c:minorTickMark val="none"/>
        <c:tickLblPos val="nextTo"/>
        <c:crossAx val="121417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j-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596622950884711E-2"/>
          <c:y val="0"/>
          <c:w val="0.76047014132825108"/>
          <c:h val="0.86837628464449224"/>
        </c:manualLayout>
      </c:layout>
      <c:barChart>
        <c:barDir val="col"/>
        <c:grouping val="clustered"/>
        <c:varyColors val="0"/>
        <c:ser>
          <c:idx val="0"/>
          <c:order val="0"/>
          <c:tx>
            <c:strRef>
              <c:f>Sheet1!$B$1</c:f>
              <c:strCache>
                <c:ptCount val="1"/>
                <c:pt idx="0">
                  <c:v>Lorem Ipsum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Segment A</c:v>
                </c:pt>
                <c:pt idx="1">
                  <c:v>Segment B</c:v>
                </c:pt>
                <c:pt idx="2">
                  <c:v>Segment C</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915E-4E07-B388-BC46FF3D3CC7}"/>
            </c:ext>
          </c:extLst>
        </c:ser>
        <c:ser>
          <c:idx val="1"/>
          <c:order val="1"/>
          <c:tx>
            <c:strRef>
              <c:f>Sheet1!$C$1</c:f>
              <c:strCache>
                <c:ptCount val="1"/>
                <c:pt idx="0">
                  <c:v>Lorem Ipsum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Segment A</c:v>
                </c:pt>
                <c:pt idx="1">
                  <c:v>Segment B</c:v>
                </c:pt>
                <c:pt idx="2">
                  <c:v>Segment C</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915E-4E07-B388-BC46FF3D3CC7}"/>
            </c:ext>
          </c:extLst>
        </c:ser>
        <c:ser>
          <c:idx val="2"/>
          <c:order val="2"/>
          <c:tx>
            <c:strRef>
              <c:f>Sheet1!$D$1</c:f>
              <c:strCache>
                <c:ptCount val="1"/>
                <c:pt idx="0">
                  <c:v>Lorem Ipsum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Segment A</c:v>
                </c:pt>
                <c:pt idx="1">
                  <c:v>Segment B</c:v>
                </c:pt>
                <c:pt idx="2">
                  <c:v>Segment C</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915E-4E07-B388-BC46FF3D3CC7}"/>
            </c:ext>
          </c:extLst>
        </c:ser>
        <c:dLbls>
          <c:dLblPos val="outEnd"/>
          <c:showLegendKey val="0"/>
          <c:showVal val="1"/>
          <c:showCatName val="0"/>
          <c:showSerName val="0"/>
          <c:showPercent val="0"/>
          <c:showBubbleSize val="0"/>
        </c:dLbls>
        <c:gapWidth val="219"/>
        <c:overlap val="-27"/>
        <c:axId val="677487104"/>
        <c:axId val="133667792"/>
      </c:barChart>
      <c:catAx>
        <c:axId val="67748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33667792"/>
        <c:crosses val="autoZero"/>
        <c:auto val="1"/>
        <c:lblAlgn val="ctr"/>
        <c:lblOffset val="100"/>
        <c:noMultiLvlLbl val="0"/>
      </c:catAx>
      <c:valAx>
        <c:axId val="133667792"/>
        <c:scaling>
          <c:orientation val="minMax"/>
        </c:scaling>
        <c:delete val="1"/>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Times per Week</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677487104"/>
        <c:crosses val="autoZero"/>
        <c:crossBetween val="between"/>
      </c:valAx>
      <c:spPr>
        <a:noFill/>
        <a:ln>
          <a:noFill/>
        </a:ln>
        <a:effectLst/>
      </c:spPr>
    </c:plotArea>
    <c:legend>
      <c:legendPos val="r"/>
      <c:layout>
        <c:manualLayout>
          <c:xMode val="edge"/>
          <c:yMode val="edge"/>
          <c:x val="0.78233821421608452"/>
          <c:y val="0.66367800684446665"/>
          <c:w val="0.18861722787150806"/>
          <c:h val="0.2273343822274265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Favorite Seltzer</c:v>
                </c:pt>
              </c:strCache>
            </c:strRef>
          </c:tx>
          <c:spPr>
            <a:ln>
              <a:noFill/>
            </a:ln>
          </c:spPr>
          <c:dPt>
            <c:idx val="0"/>
            <c:bubble3D val="0"/>
            <c:spPr>
              <a:solidFill>
                <a:schemeClr val="accent2"/>
              </a:solidFill>
              <a:ln w="19050">
                <a:noFill/>
              </a:ln>
              <a:effectLst>
                <a:outerShdw blurRad="571500" dist="38100" dir="5400000" algn="t" rotWithShape="0">
                  <a:prstClr val="black">
                    <a:alpha val="40000"/>
                  </a:prstClr>
                </a:outerShdw>
              </a:effectLst>
            </c:spPr>
            <c:extLst>
              <c:ext xmlns:c16="http://schemas.microsoft.com/office/drawing/2014/chart" uri="{C3380CC4-5D6E-409C-BE32-E72D297353CC}">
                <c16:uniqueId val="{00000001-3C8C-4A39-A71C-32C3632C4CF1}"/>
              </c:ext>
            </c:extLst>
          </c:dPt>
          <c:dPt>
            <c:idx val="1"/>
            <c:bubble3D val="0"/>
            <c:spPr>
              <a:solidFill>
                <a:schemeClr val="accent4"/>
              </a:solidFill>
              <a:ln w="19050">
                <a:noFill/>
              </a:ln>
              <a:effectLst/>
            </c:spPr>
            <c:extLst>
              <c:ext xmlns:c16="http://schemas.microsoft.com/office/drawing/2014/chart" uri="{C3380CC4-5D6E-409C-BE32-E72D297353CC}">
                <c16:uniqueId val="{00000003-3C8C-4A39-A71C-32C3632C4CF1}"/>
              </c:ext>
            </c:extLst>
          </c:dPt>
          <c:dPt>
            <c:idx val="2"/>
            <c:bubble3D val="0"/>
            <c:spPr>
              <a:solidFill>
                <a:schemeClr val="accent3"/>
              </a:solidFill>
              <a:ln w="19050">
                <a:noFill/>
              </a:ln>
              <a:effectLst/>
            </c:spPr>
            <c:extLst>
              <c:ext xmlns:c16="http://schemas.microsoft.com/office/drawing/2014/chart" uri="{C3380CC4-5D6E-409C-BE32-E72D297353CC}">
                <c16:uniqueId val="{00000005-3C8C-4A39-A71C-32C3632C4CF1}"/>
              </c:ext>
            </c:extLst>
          </c:dPt>
          <c:dPt>
            <c:idx val="3"/>
            <c:bubble3D val="0"/>
            <c:spPr>
              <a:solidFill>
                <a:schemeClr val="accent1"/>
              </a:solidFill>
              <a:ln w="19050">
                <a:noFill/>
              </a:ln>
              <a:effectLst/>
            </c:spPr>
            <c:extLst>
              <c:ext xmlns:c16="http://schemas.microsoft.com/office/drawing/2014/chart" uri="{C3380CC4-5D6E-409C-BE32-E72D297353CC}">
                <c16:uniqueId val="{00000007-3C8C-4A39-A71C-32C3632C4CF1}"/>
              </c:ext>
            </c:extLst>
          </c:dPt>
          <c:dLbls>
            <c:spPr>
              <a:noFill/>
              <a:ln>
                <a:no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Vanilla</c:v>
                </c:pt>
                <c:pt idx="1">
                  <c:v>Maple</c:v>
                </c:pt>
                <c:pt idx="2">
                  <c:v>Orange</c:v>
                </c:pt>
                <c:pt idx="3">
                  <c:v>Mango</c:v>
                </c:pt>
              </c:strCache>
            </c:strRef>
          </c:cat>
          <c:val>
            <c:numRef>
              <c:f>Sheet1!$B$2:$B$5</c:f>
              <c:numCache>
                <c:formatCode>0%</c:formatCode>
                <c:ptCount val="4"/>
                <c:pt idx="0">
                  <c:v>0.4</c:v>
                </c:pt>
                <c:pt idx="1">
                  <c:v>0.3</c:v>
                </c:pt>
                <c:pt idx="2">
                  <c:v>0.15</c:v>
                </c:pt>
                <c:pt idx="3">
                  <c:v>0.15</c:v>
                </c:pt>
              </c:numCache>
            </c:numRef>
          </c:val>
          <c:extLst>
            <c:ext xmlns:c16="http://schemas.microsoft.com/office/drawing/2014/chart" uri="{C3380CC4-5D6E-409C-BE32-E72D297353CC}">
              <c16:uniqueId val="{00000008-3C8C-4A39-A71C-32C3632C4CF1}"/>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95331D-6C29-4737-998F-1A3F40E7299A}" type="datetimeFigureOut">
              <a:rPr lang="en-GB" smtClean="0"/>
              <a:t>18/04/2019</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FED342-99BD-4B7D-8E79-89AA69467156}" type="slidenum">
              <a:rPr lang="en-GB" smtClean="0"/>
              <a:t>‹#›</a:t>
            </a:fld>
            <a:endParaRPr lang="en-GB" dirty="0"/>
          </a:p>
        </p:txBody>
      </p:sp>
    </p:spTree>
    <p:extLst>
      <p:ext uri="{BB962C8B-B14F-4D97-AF65-F5344CB8AC3E}">
        <p14:creationId xmlns:p14="http://schemas.microsoft.com/office/powerpoint/2010/main" val="2580340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This template is owned by Research Rockstar LLC. </a:t>
            </a:r>
            <a:r>
              <a:rPr lang="en-US" sz="1200" b="0" i="0" kern="1200" dirty="0">
                <a:solidFill>
                  <a:schemeClr val="tx1"/>
                </a:solidFill>
                <a:effectLst/>
                <a:latin typeface="+mn-lt"/>
                <a:ea typeface="+mn-ea"/>
                <a:cs typeface="+mn-cs"/>
              </a:rPr>
              <a:t>This work is licensed under a </a:t>
            </a:r>
            <a:r>
              <a:rPr lang="en-US" sz="1200" b="0" i="0" u="none" strike="noStrike" kern="1200" dirty="0">
                <a:solidFill>
                  <a:schemeClr val="tx1"/>
                </a:solidFill>
                <a:effectLst/>
                <a:latin typeface="+mn-lt"/>
                <a:ea typeface="+mn-ea"/>
                <a:cs typeface="+mn-cs"/>
                <a:hlinkClick r:id="rId3"/>
              </a:rPr>
              <a:t>Creative Commons Attribution 4.0 International License</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83FED342-99BD-4B7D-8E79-89AA69467156}" type="slidenum">
              <a:rPr lang="en-GB" smtClean="0"/>
              <a:t>1</a:t>
            </a:fld>
            <a:endParaRPr lang="en-GB" dirty="0"/>
          </a:p>
        </p:txBody>
      </p:sp>
    </p:spTree>
    <p:extLst>
      <p:ext uri="{BB962C8B-B14F-4D97-AF65-F5344CB8AC3E}">
        <p14:creationId xmlns:p14="http://schemas.microsoft.com/office/powerpoint/2010/main" val="4222866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template is owned by Research Rockstar LLC. </a:t>
            </a:r>
            <a:r>
              <a:rPr lang="en-US" sz="1200" b="0" i="0" kern="1200" dirty="0">
                <a:solidFill>
                  <a:schemeClr val="tx1"/>
                </a:solidFill>
                <a:effectLst/>
                <a:latin typeface="+mn-lt"/>
                <a:ea typeface="+mn-ea"/>
                <a:cs typeface="+mn-cs"/>
              </a:rPr>
              <a:t>This work is licensed under a </a:t>
            </a:r>
            <a:r>
              <a:rPr lang="en-US" sz="1200" b="0" i="0" u="none" strike="noStrike" kern="1200" dirty="0">
                <a:solidFill>
                  <a:schemeClr val="tx1"/>
                </a:solidFill>
                <a:effectLst/>
                <a:latin typeface="+mn-lt"/>
                <a:ea typeface="+mn-ea"/>
                <a:cs typeface="+mn-cs"/>
                <a:hlinkClick r:id="rId3"/>
              </a:rPr>
              <a:t>Creative Commons Attribution 4.0 International License</a:t>
            </a:r>
            <a:r>
              <a:rPr lang="en-US" sz="1200" b="0" i="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83FED342-99BD-4B7D-8E79-89AA69467156}" type="slidenum">
              <a:rPr lang="en-GB" smtClean="0"/>
              <a:t>4</a:t>
            </a:fld>
            <a:endParaRPr lang="en-GB" dirty="0"/>
          </a:p>
        </p:txBody>
      </p:sp>
    </p:spTree>
    <p:extLst>
      <p:ext uri="{BB962C8B-B14F-4D97-AF65-F5344CB8AC3E}">
        <p14:creationId xmlns:p14="http://schemas.microsoft.com/office/powerpoint/2010/main" val="1769496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FED342-99BD-4B7D-8E79-89AA69467156}" type="slidenum">
              <a:rPr lang="en-GB" smtClean="0"/>
              <a:t>6</a:t>
            </a:fld>
            <a:endParaRPr lang="en-GB"/>
          </a:p>
        </p:txBody>
      </p:sp>
    </p:spTree>
    <p:extLst>
      <p:ext uri="{BB962C8B-B14F-4D97-AF65-F5344CB8AC3E}">
        <p14:creationId xmlns:p14="http://schemas.microsoft.com/office/powerpoint/2010/main" val="1392093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template is owned by Research Rockstar LLC. </a:t>
            </a:r>
            <a:r>
              <a:rPr lang="en-US" sz="1200" b="0" i="0" kern="1200" dirty="0">
                <a:solidFill>
                  <a:schemeClr val="tx1"/>
                </a:solidFill>
                <a:effectLst/>
                <a:latin typeface="+mn-lt"/>
                <a:ea typeface="+mn-ea"/>
                <a:cs typeface="+mn-cs"/>
              </a:rPr>
              <a:t>This work is licensed under a </a:t>
            </a:r>
            <a:r>
              <a:rPr lang="en-US" sz="1200" b="0" i="0" u="none" strike="noStrike" kern="1200" dirty="0">
                <a:solidFill>
                  <a:schemeClr val="tx1"/>
                </a:solidFill>
                <a:effectLst/>
                <a:latin typeface="+mn-lt"/>
                <a:ea typeface="+mn-ea"/>
                <a:cs typeface="+mn-cs"/>
                <a:hlinkClick r:id="rId3"/>
              </a:rPr>
              <a:t>Creative Commons Attribution 4.0 International License</a:t>
            </a:r>
            <a:r>
              <a:rPr lang="en-US" sz="1200" b="0" i="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83FED342-99BD-4B7D-8E79-89AA69467156}" type="slidenum">
              <a:rPr lang="en-GB" smtClean="0"/>
              <a:t>15</a:t>
            </a:fld>
            <a:endParaRPr lang="en-GB" dirty="0"/>
          </a:p>
        </p:txBody>
      </p:sp>
    </p:spTree>
    <p:extLst>
      <p:ext uri="{BB962C8B-B14F-4D97-AF65-F5344CB8AC3E}">
        <p14:creationId xmlns:p14="http://schemas.microsoft.com/office/powerpoint/2010/main" val="1361197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search Rockstar 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938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D5CEC4-0C8E-4356-B0DA-38BD1D79EDA9}"/>
              </a:ext>
            </a:extLst>
          </p:cNvPr>
          <p:cNvSpPr>
            <a:spLocks noGrp="1"/>
          </p:cNvSpPr>
          <p:nvPr>
            <p:ph type="pic" sz="quarter" idx="10"/>
          </p:nvPr>
        </p:nvSpPr>
        <p:spPr>
          <a:xfrm>
            <a:off x="3" y="0"/>
            <a:ext cx="3747447" cy="6858000"/>
          </a:xfrm>
          <a:custGeom>
            <a:avLst/>
            <a:gdLst>
              <a:gd name="connsiteX0" fmla="*/ 0 w 3747447"/>
              <a:gd name="connsiteY0" fmla="*/ 0 h 6858000"/>
              <a:gd name="connsiteX1" fmla="*/ 3747447 w 3747447"/>
              <a:gd name="connsiteY1" fmla="*/ 0 h 6858000"/>
              <a:gd name="connsiteX2" fmla="*/ 3747447 w 3747447"/>
              <a:gd name="connsiteY2" fmla="*/ 6858000 h 6858000"/>
              <a:gd name="connsiteX3" fmla="*/ 0 w 374744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47447" h="6858000">
                <a:moveTo>
                  <a:pt x="0" y="0"/>
                </a:moveTo>
                <a:lnTo>
                  <a:pt x="3747447" y="0"/>
                </a:lnTo>
                <a:lnTo>
                  <a:pt x="3747447" y="6858000"/>
                </a:lnTo>
                <a:lnTo>
                  <a:pt x="0" y="6858000"/>
                </a:lnTo>
                <a:close/>
              </a:path>
            </a:pathLst>
          </a:custGeom>
        </p:spPr>
        <p:txBody>
          <a:bodyPr wrap="square">
            <a:noAutofit/>
          </a:bodyPr>
          <a:lstStyle/>
          <a:p>
            <a:endParaRPr lang="en-GB" dirty="0"/>
          </a:p>
        </p:txBody>
      </p:sp>
    </p:spTree>
    <p:extLst>
      <p:ext uri="{BB962C8B-B14F-4D97-AF65-F5344CB8AC3E}">
        <p14:creationId xmlns:p14="http://schemas.microsoft.com/office/powerpoint/2010/main" val="3175009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0">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1EA9F65-3830-4CC7-8409-D272049C5F0D}"/>
              </a:ext>
            </a:extLst>
          </p:cNvPr>
          <p:cNvSpPr>
            <a:spLocks noGrp="1"/>
          </p:cNvSpPr>
          <p:nvPr>
            <p:ph type="pic" sz="quarter" idx="10"/>
          </p:nvPr>
        </p:nvSpPr>
        <p:spPr>
          <a:xfrm>
            <a:off x="0" y="0"/>
            <a:ext cx="12192000" cy="6858000"/>
          </a:xfrm>
          <a:prstGeom prst="rect">
            <a:avLst/>
          </a:prstGeom>
        </p:spPr>
        <p:txBody>
          <a:bodyPr/>
          <a:lstStyle/>
          <a:p>
            <a:endParaRPr lang="en-ID" dirty="0"/>
          </a:p>
        </p:txBody>
      </p:sp>
    </p:spTree>
    <p:extLst>
      <p:ext uri="{BB962C8B-B14F-4D97-AF65-F5344CB8AC3E}">
        <p14:creationId xmlns:p14="http://schemas.microsoft.com/office/powerpoint/2010/main" val="1554009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D7574BF1-8F60-4394-9A7B-CA7CB6E52259}"/>
              </a:ext>
            </a:extLst>
          </p:cNvPr>
          <p:cNvSpPr>
            <a:spLocks noGrp="1"/>
          </p:cNvSpPr>
          <p:nvPr>
            <p:ph type="pic" sz="quarter" idx="10" hasCustomPrompt="1"/>
          </p:nvPr>
        </p:nvSpPr>
        <p:spPr>
          <a:xfrm>
            <a:off x="4409767" y="0"/>
            <a:ext cx="5967947" cy="3829050"/>
          </a:xfrm>
          <a:prstGeom prst="rect">
            <a:avLst/>
          </a:prstGeom>
          <a:solidFill>
            <a:schemeClr val="bg1">
              <a:lumMod val="95000"/>
            </a:schemeClr>
          </a:solidFill>
          <a:ln>
            <a:noFill/>
          </a:ln>
        </p:spPr>
        <p:txBody>
          <a:bodyPr/>
          <a:lstStyle>
            <a:lvl1pPr marL="0" indent="0">
              <a:buNone/>
              <a:defRPr/>
            </a:lvl1pPr>
          </a:lstStyle>
          <a:p>
            <a:r>
              <a:rPr lang="en-US" dirty="0"/>
              <a:t> </a:t>
            </a:r>
          </a:p>
        </p:txBody>
      </p:sp>
      <p:sp>
        <p:nvSpPr>
          <p:cNvPr id="4" name="Rectangle 3">
            <a:extLst>
              <a:ext uri="{FF2B5EF4-FFF2-40B4-BE49-F238E27FC236}">
                <a16:creationId xmlns:a16="http://schemas.microsoft.com/office/drawing/2014/main" id="{24A157B4-90EF-4999-8651-F722AC58595C}"/>
              </a:ext>
            </a:extLst>
          </p:cNvPr>
          <p:cNvSpPr/>
          <p:nvPr userDrawn="1"/>
        </p:nvSpPr>
        <p:spPr>
          <a:xfrm>
            <a:off x="0" y="0"/>
            <a:ext cx="4409768" cy="6115050"/>
          </a:xfrm>
          <a:prstGeom prst="rect">
            <a:avLst/>
          </a:prstGeom>
          <a:gradFill>
            <a:gsLst>
              <a:gs pos="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90796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90970F-ED13-4942-B6AD-DB6340DBE82C}"/>
              </a:ext>
            </a:extLst>
          </p:cNvPr>
          <p:cNvSpPr/>
          <p:nvPr userDrawn="1"/>
        </p:nvSpPr>
        <p:spPr>
          <a:xfrm>
            <a:off x="246743" y="221343"/>
            <a:ext cx="11698514" cy="6415314"/>
          </a:xfrm>
          <a:prstGeom prst="rect">
            <a:avLst/>
          </a:prstGeom>
          <a:gradFill>
            <a:gsLst>
              <a:gs pos="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icture Placeholder 3">
            <a:extLst>
              <a:ext uri="{FF2B5EF4-FFF2-40B4-BE49-F238E27FC236}">
                <a16:creationId xmlns:a16="http://schemas.microsoft.com/office/drawing/2014/main" id="{F2AD05A5-F290-448F-A874-7D11D023D641}"/>
              </a:ext>
            </a:extLst>
          </p:cNvPr>
          <p:cNvSpPr>
            <a:spLocks noGrp="1"/>
          </p:cNvSpPr>
          <p:nvPr>
            <p:ph type="pic" sz="quarter" idx="11"/>
          </p:nvPr>
        </p:nvSpPr>
        <p:spPr>
          <a:xfrm>
            <a:off x="246743" y="221343"/>
            <a:ext cx="10758732" cy="6415314"/>
          </a:xfrm>
          <a:custGeom>
            <a:avLst/>
            <a:gdLst>
              <a:gd name="connsiteX0" fmla="*/ 0 w 10853056"/>
              <a:gd name="connsiteY0" fmla="*/ 0 h 6471558"/>
              <a:gd name="connsiteX1" fmla="*/ 10853056 w 10853056"/>
              <a:gd name="connsiteY1" fmla="*/ 0 h 6471558"/>
              <a:gd name="connsiteX2" fmla="*/ 4381498 w 10853056"/>
              <a:gd name="connsiteY2" fmla="*/ 6471558 h 6471558"/>
              <a:gd name="connsiteX3" fmla="*/ 0 w 10853056"/>
              <a:gd name="connsiteY3" fmla="*/ 6471558 h 6471558"/>
            </a:gdLst>
            <a:ahLst/>
            <a:cxnLst>
              <a:cxn ang="0">
                <a:pos x="connsiteX0" y="connsiteY0"/>
              </a:cxn>
              <a:cxn ang="0">
                <a:pos x="connsiteX1" y="connsiteY1"/>
              </a:cxn>
              <a:cxn ang="0">
                <a:pos x="connsiteX2" y="connsiteY2"/>
              </a:cxn>
              <a:cxn ang="0">
                <a:pos x="connsiteX3" y="connsiteY3"/>
              </a:cxn>
            </a:cxnLst>
            <a:rect l="l" t="t" r="r" b="b"/>
            <a:pathLst>
              <a:path w="10853056" h="6471558">
                <a:moveTo>
                  <a:pt x="0" y="0"/>
                </a:moveTo>
                <a:lnTo>
                  <a:pt x="10853056" y="0"/>
                </a:lnTo>
                <a:lnTo>
                  <a:pt x="4381498" y="6471558"/>
                </a:lnTo>
                <a:lnTo>
                  <a:pt x="0" y="6471558"/>
                </a:lnTo>
                <a:close/>
              </a:path>
            </a:pathLst>
          </a:custGeom>
          <a:solidFill>
            <a:schemeClr val="bg1">
              <a:lumMod val="95000"/>
            </a:schemeClr>
          </a:solidFill>
        </p:spPr>
        <p:txBody>
          <a:bodyPr wrap="square">
            <a:noAutofit/>
          </a:bodyPr>
          <a:lstStyle>
            <a:lvl1pPr marL="0" indent="0" algn="ctr">
              <a:buNone/>
              <a:defRPr sz="1400">
                <a:solidFill>
                  <a:schemeClr val="tx1">
                    <a:lumMod val="65000"/>
                    <a:lumOff val="35000"/>
                  </a:schemeClr>
                </a:solidFill>
              </a:defRPr>
            </a:lvl1pPr>
          </a:lstStyle>
          <a:p>
            <a:endParaRPr lang="id-ID" dirty="0"/>
          </a:p>
        </p:txBody>
      </p:sp>
    </p:spTree>
    <p:extLst>
      <p:ext uri="{BB962C8B-B14F-4D97-AF65-F5344CB8AC3E}">
        <p14:creationId xmlns:p14="http://schemas.microsoft.com/office/powerpoint/2010/main" val="4073935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2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A98B887-23D5-4011-9950-25FB9395C884}"/>
              </a:ext>
            </a:extLst>
          </p:cNvPr>
          <p:cNvSpPr>
            <a:spLocks noGrp="1"/>
          </p:cNvSpPr>
          <p:nvPr>
            <p:ph type="pic" sz="quarter" idx="10" hasCustomPrompt="1"/>
          </p:nvPr>
        </p:nvSpPr>
        <p:spPr>
          <a:xfrm>
            <a:off x="1304947" y="2023366"/>
            <a:ext cx="4479793" cy="2749671"/>
          </a:xfrm>
          <a:custGeom>
            <a:avLst/>
            <a:gdLst>
              <a:gd name="connsiteX0" fmla="*/ 64590 w 4479793"/>
              <a:gd name="connsiteY0" fmla="*/ 0 h 2749671"/>
              <a:gd name="connsiteX1" fmla="*/ 4415203 w 4479793"/>
              <a:gd name="connsiteY1" fmla="*/ 0 h 2749671"/>
              <a:gd name="connsiteX2" fmla="*/ 4479793 w 4479793"/>
              <a:gd name="connsiteY2" fmla="*/ 64590 h 2749671"/>
              <a:gd name="connsiteX3" fmla="*/ 4479793 w 4479793"/>
              <a:gd name="connsiteY3" fmla="*/ 2685081 h 2749671"/>
              <a:gd name="connsiteX4" fmla="*/ 4415203 w 4479793"/>
              <a:gd name="connsiteY4" fmla="*/ 2749671 h 2749671"/>
              <a:gd name="connsiteX5" fmla="*/ 64590 w 4479793"/>
              <a:gd name="connsiteY5" fmla="*/ 2749671 h 2749671"/>
              <a:gd name="connsiteX6" fmla="*/ 0 w 4479793"/>
              <a:gd name="connsiteY6" fmla="*/ 2685081 h 2749671"/>
              <a:gd name="connsiteX7" fmla="*/ 0 w 4479793"/>
              <a:gd name="connsiteY7" fmla="*/ 64590 h 2749671"/>
              <a:gd name="connsiteX8" fmla="*/ 64590 w 4479793"/>
              <a:gd name="connsiteY8" fmla="*/ 0 h 274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9793" h="2749671">
                <a:moveTo>
                  <a:pt x="64590" y="0"/>
                </a:moveTo>
                <a:lnTo>
                  <a:pt x="4415203" y="0"/>
                </a:lnTo>
                <a:cubicBezTo>
                  <a:pt x="4450875" y="0"/>
                  <a:pt x="4479793" y="28918"/>
                  <a:pt x="4479793" y="64590"/>
                </a:cubicBezTo>
                <a:lnTo>
                  <a:pt x="4479793" y="2685081"/>
                </a:lnTo>
                <a:cubicBezTo>
                  <a:pt x="4479793" y="2720753"/>
                  <a:pt x="4450875" y="2749671"/>
                  <a:pt x="4415203" y="2749671"/>
                </a:cubicBezTo>
                <a:lnTo>
                  <a:pt x="64590" y="2749671"/>
                </a:lnTo>
                <a:cubicBezTo>
                  <a:pt x="28918" y="2749671"/>
                  <a:pt x="0" y="2720753"/>
                  <a:pt x="0" y="2685081"/>
                </a:cubicBezTo>
                <a:lnTo>
                  <a:pt x="0" y="64590"/>
                </a:lnTo>
                <a:cubicBezTo>
                  <a:pt x="0" y="28918"/>
                  <a:pt x="28918" y="0"/>
                  <a:pt x="64590" y="0"/>
                </a:cubicBezTo>
                <a:close/>
              </a:path>
            </a:pathLst>
          </a:custGeom>
          <a:solidFill>
            <a:schemeClr val="bg1">
              <a:lumMod val="95000"/>
            </a:schemeClr>
          </a:solidFill>
          <a:ln>
            <a:noFill/>
          </a:ln>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278677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5615F30-5535-4796-8F4C-A1DA49BCB909}"/>
              </a:ext>
            </a:extLst>
          </p:cNvPr>
          <p:cNvSpPr>
            <a:spLocks noGrp="1"/>
          </p:cNvSpPr>
          <p:nvPr>
            <p:ph type="pic" sz="quarter" idx="10"/>
          </p:nvPr>
        </p:nvSpPr>
        <p:spPr>
          <a:xfrm>
            <a:off x="0" y="1"/>
            <a:ext cx="7924800" cy="6857997"/>
          </a:xfrm>
          <a:custGeom>
            <a:avLst/>
            <a:gdLst>
              <a:gd name="connsiteX0" fmla="*/ 0 w 7924800"/>
              <a:gd name="connsiteY0" fmla="*/ 0 h 6857997"/>
              <a:gd name="connsiteX1" fmla="*/ 7924800 w 7924800"/>
              <a:gd name="connsiteY1" fmla="*/ 0 h 6857997"/>
              <a:gd name="connsiteX2" fmla="*/ 7924800 w 7924800"/>
              <a:gd name="connsiteY2" fmla="*/ 6857997 h 6857997"/>
              <a:gd name="connsiteX3" fmla="*/ 0 w 7924800"/>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7924800" h="6857997">
                <a:moveTo>
                  <a:pt x="0" y="0"/>
                </a:moveTo>
                <a:lnTo>
                  <a:pt x="7924800" y="0"/>
                </a:lnTo>
                <a:lnTo>
                  <a:pt x="7924800" y="6857997"/>
                </a:lnTo>
                <a:lnTo>
                  <a:pt x="0" y="6857997"/>
                </a:lnTo>
                <a:close/>
              </a:path>
            </a:pathLst>
          </a:custGeom>
        </p:spPr>
        <p:txBody>
          <a:bodyPr wrap="square">
            <a:noAutofit/>
          </a:bodyPr>
          <a:lstStyle/>
          <a:p>
            <a:endParaRPr lang="en-GB" dirty="0"/>
          </a:p>
        </p:txBody>
      </p:sp>
    </p:spTree>
    <p:extLst>
      <p:ext uri="{BB962C8B-B14F-4D97-AF65-F5344CB8AC3E}">
        <p14:creationId xmlns:p14="http://schemas.microsoft.com/office/powerpoint/2010/main" val="437016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C9664093-79A6-454A-B7D0-8F68B21E5C58}"/>
              </a:ext>
            </a:extLst>
          </p:cNvPr>
          <p:cNvSpPr/>
          <p:nvPr userDrawn="1"/>
        </p:nvSpPr>
        <p:spPr>
          <a:xfrm>
            <a:off x="1" y="0"/>
            <a:ext cx="8424279" cy="6857999"/>
          </a:xfrm>
          <a:custGeom>
            <a:avLst/>
            <a:gdLst>
              <a:gd name="connsiteX0" fmla="*/ 0 w 8424279"/>
              <a:gd name="connsiteY0" fmla="*/ 0 h 6857999"/>
              <a:gd name="connsiteX1" fmla="*/ 8341250 w 8424279"/>
              <a:gd name="connsiteY1" fmla="*/ 0 h 6857999"/>
              <a:gd name="connsiteX2" fmla="*/ 8378737 w 8424279"/>
              <a:gd name="connsiteY2" fmla="*/ 263706 h 6857999"/>
              <a:gd name="connsiteX3" fmla="*/ 8424279 w 8424279"/>
              <a:gd name="connsiteY3" fmla="*/ 1069898 h 6857999"/>
              <a:gd name="connsiteX4" fmla="*/ 5840673 w 8424279"/>
              <a:gd name="connsiteY4" fmla="*/ 6645413 h 6857999"/>
              <a:gd name="connsiteX5" fmla="*/ 5591232 w 8424279"/>
              <a:gd name="connsiteY5" fmla="*/ 6857999 h 6857999"/>
              <a:gd name="connsiteX6" fmla="*/ 0 w 8424279"/>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4279" h="6857999">
                <a:moveTo>
                  <a:pt x="0" y="0"/>
                </a:moveTo>
                <a:lnTo>
                  <a:pt x="8341250" y="0"/>
                </a:lnTo>
                <a:lnTo>
                  <a:pt x="8378737" y="263706"/>
                </a:lnTo>
                <a:cubicBezTo>
                  <a:pt x="8408852" y="528776"/>
                  <a:pt x="8424279" y="797727"/>
                  <a:pt x="8424279" y="1069898"/>
                </a:cubicBezTo>
                <a:cubicBezTo>
                  <a:pt x="8424279" y="3247273"/>
                  <a:pt x="7436957" y="5218515"/>
                  <a:pt x="5840673" y="6645413"/>
                </a:cubicBezTo>
                <a:lnTo>
                  <a:pt x="5591232"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Picture Placeholder 9">
            <a:extLst>
              <a:ext uri="{FF2B5EF4-FFF2-40B4-BE49-F238E27FC236}">
                <a16:creationId xmlns:a16="http://schemas.microsoft.com/office/drawing/2014/main" id="{46ADC587-AC40-45F9-B6A4-99E94027CC95}"/>
              </a:ext>
            </a:extLst>
          </p:cNvPr>
          <p:cNvSpPr>
            <a:spLocks noGrp="1"/>
          </p:cNvSpPr>
          <p:nvPr>
            <p:ph type="pic" sz="quarter" idx="10" hasCustomPrompt="1"/>
          </p:nvPr>
        </p:nvSpPr>
        <p:spPr>
          <a:xfrm>
            <a:off x="0" y="4"/>
            <a:ext cx="8227144" cy="6857999"/>
          </a:xfrm>
          <a:custGeom>
            <a:avLst/>
            <a:gdLst>
              <a:gd name="connsiteX0" fmla="*/ 0 w 8227144"/>
              <a:gd name="connsiteY0" fmla="*/ 0 h 6857999"/>
              <a:gd name="connsiteX1" fmla="*/ 8145701 w 8227144"/>
              <a:gd name="connsiteY1" fmla="*/ 0 h 6857999"/>
              <a:gd name="connsiteX2" fmla="*/ 8182472 w 8227144"/>
              <a:gd name="connsiteY2" fmla="*/ 263706 h 6857999"/>
              <a:gd name="connsiteX3" fmla="*/ 8227144 w 8227144"/>
              <a:gd name="connsiteY3" fmla="*/ 1069898 h 6857999"/>
              <a:gd name="connsiteX4" fmla="*/ 5692877 w 8227144"/>
              <a:gd name="connsiteY4" fmla="*/ 6645413 h 6857999"/>
              <a:gd name="connsiteX5" fmla="*/ 5448199 w 8227144"/>
              <a:gd name="connsiteY5" fmla="*/ 6857999 h 6857999"/>
              <a:gd name="connsiteX6" fmla="*/ 0 w 8227144"/>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7144" h="6857999">
                <a:moveTo>
                  <a:pt x="0" y="0"/>
                </a:moveTo>
                <a:lnTo>
                  <a:pt x="8145701" y="0"/>
                </a:lnTo>
                <a:lnTo>
                  <a:pt x="8182472" y="263706"/>
                </a:lnTo>
                <a:cubicBezTo>
                  <a:pt x="8212012" y="528776"/>
                  <a:pt x="8227144" y="797727"/>
                  <a:pt x="8227144" y="1069898"/>
                </a:cubicBezTo>
                <a:cubicBezTo>
                  <a:pt x="8227144" y="3247273"/>
                  <a:pt x="7258677" y="5218515"/>
                  <a:pt x="5692877" y="6645413"/>
                </a:cubicBezTo>
                <a:lnTo>
                  <a:pt x="5448199" y="6857999"/>
                </a:lnTo>
                <a:lnTo>
                  <a:pt x="0" y="6857999"/>
                </a:lnTo>
                <a:close/>
              </a:path>
            </a:pathLst>
          </a:custGeom>
          <a:solidFill>
            <a:schemeClr val="bg1">
              <a:lumMod val="95000"/>
            </a:schemeClr>
          </a:solidFill>
          <a:ln>
            <a:noFill/>
          </a:ln>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1623673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E2EAFCD-E785-43EC-94B3-8578E032B8D7}"/>
              </a:ext>
            </a:extLst>
          </p:cNvPr>
          <p:cNvSpPr>
            <a:spLocks noGrp="1"/>
          </p:cNvSpPr>
          <p:nvPr>
            <p:ph type="pic" sz="quarter" idx="10"/>
          </p:nvPr>
        </p:nvSpPr>
        <p:spPr>
          <a:xfrm>
            <a:off x="0" y="2"/>
            <a:ext cx="4374974" cy="6857998"/>
          </a:xfrm>
          <a:custGeom>
            <a:avLst/>
            <a:gdLst>
              <a:gd name="connsiteX0" fmla="*/ 0 w 4374974"/>
              <a:gd name="connsiteY0" fmla="*/ 0 h 6857998"/>
              <a:gd name="connsiteX1" fmla="*/ 4374974 w 4374974"/>
              <a:gd name="connsiteY1" fmla="*/ 0 h 6857998"/>
              <a:gd name="connsiteX2" fmla="*/ 4374974 w 4374974"/>
              <a:gd name="connsiteY2" fmla="*/ 6857998 h 6857998"/>
              <a:gd name="connsiteX3" fmla="*/ 0 w 4374974"/>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4374974" h="6857998">
                <a:moveTo>
                  <a:pt x="0" y="0"/>
                </a:moveTo>
                <a:lnTo>
                  <a:pt x="4374974" y="0"/>
                </a:lnTo>
                <a:lnTo>
                  <a:pt x="4374974" y="6857998"/>
                </a:lnTo>
                <a:lnTo>
                  <a:pt x="0" y="6857998"/>
                </a:lnTo>
                <a:close/>
              </a:path>
            </a:pathLst>
          </a:custGeom>
        </p:spPr>
        <p:txBody>
          <a:bodyPr wrap="square">
            <a:noAutofit/>
          </a:bodyPr>
          <a:lstStyle/>
          <a:p>
            <a:endParaRPr lang="en-GB" dirty="0"/>
          </a:p>
        </p:txBody>
      </p:sp>
    </p:spTree>
    <p:extLst>
      <p:ext uri="{BB962C8B-B14F-4D97-AF65-F5344CB8AC3E}">
        <p14:creationId xmlns:p14="http://schemas.microsoft.com/office/powerpoint/2010/main" val="403860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6BF02C1-F9FA-4652-ABDC-11E4B601DCBB}"/>
              </a:ext>
            </a:extLst>
          </p:cNvPr>
          <p:cNvSpPr>
            <a:spLocks noGrp="1"/>
          </p:cNvSpPr>
          <p:nvPr>
            <p:ph type="pic" sz="quarter" idx="10"/>
          </p:nvPr>
        </p:nvSpPr>
        <p:spPr>
          <a:xfrm>
            <a:off x="0" y="1124067"/>
            <a:ext cx="9086850" cy="5028968"/>
          </a:xfrm>
          <a:custGeom>
            <a:avLst/>
            <a:gdLst>
              <a:gd name="connsiteX0" fmla="*/ 0 w 9086850"/>
              <a:gd name="connsiteY0" fmla="*/ 0 h 5028968"/>
              <a:gd name="connsiteX1" fmla="*/ 6572366 w 9086850"/>
              <a:gd name="connsiteY1" fmla="*/ 0 h 5028968"/>
              <a:gd name="connsiteX2" fmla="*/ 9086850 w 9086850"/>
              <a:gd name="connsiteY2" fmla="*/ 2514484 h 5028968"/>
              <a:gd name="connsiteX3" fmla="*/ 6572366 w 9086850"/>
              <a:gd name="connsiteY3" fmla="*/ 5028968 h 5028968"/>
              <a:gd name="connsiteX4" fmla="*/ 0 w 9086850"/>
              <a:gd name="connsiteY4" fmla="*/ 5028967 h 502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6850" h="5028968">
                <a:moveTo>
                  <a:pt x="0" y="0"/>
                </a:moveTo>
                <a:lnTo>
                  <a:pt x="6572366" y="0"/>
                </a:lnTo>
                <a:cubicBezTo>
                  <a:pt x="7961077" y="0"/>
                  <a:pt x="9086850" y="1125773"/>
                  <a:pt x="9086850" y="2514484"/>
                </a:cubicBezTo>
                <a:cubicBezTo>
                  <a:pt x="9086850" y="3903195"/>
                  <a:pt x="7961077" y="5028968"/>
                  <a:pt x="6572366" y="5028968"/>
                </a:cubicBezTo>
                <a:cubicBezTo>
                  <a:pt x="4381577" y="5028968"/>
                  <a:pt x="2190789" y="5028967"/>
                  <a:pt x="0" y="5028967"/>
                </a:cubicBezTo>
                <a:close/>
              </a:path>
            </a:pathLst>
          </a:custGeom>
        </p:spPr>
        <p:txBody>
          <a:bodyPr wrap="square">
            <a:noAutofit/>
          </a:bodyPr>
          <a:lstStyle/>
          <a:p>
            <a:endParaRPr lang="en-GB" dirty="0"/>
          </a:p>
        </p:txBody>
      </p:sp>
    </p:spTree>
    <p:extLst>
      <p:ext uri="{BB962C8B-B14F-4D97-AF65-F5344CB8AC3E}">
        <p14:creationId xmlns:p14="http://schemas.microsoft.com/office/powerpoint/2010/main" val="1117047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83782FC-EA9F-4AA8-8FC1-BCF2715BFF7D}"/>
              </a:ext>
            </a:extLst>
          </p:cNvPr>
          <p:cNvSpPr>
            <a:spLocks noGrp="1"/>
          </p:cNvSpPr>
          <p:nvPr>
            <p:ph type="pic" sz="quarter" idx="10" hasCustomPrompt="1"/>
          </p:nvPr>
        </p:nvSpPr>
        <p:spPr>
          <a:xfrm>
            <a:off x="1763600" y="2651908"/>
            <a:ext cx="1106874" cy="1106870"/>
          </a:xfrm>
          <a:custGeom>
            <a:avLst/>
            <a:gdLst>
              <a:gd name="connsiteX0" fmla="*/ 553437 w 1106874"/>
              <a:gd name="connsiteY0" fmla="*/ 0 h 1106870"/>
              <a:gd name="connsiteX1" fmla="*/ 1106874 w 1106874"/>
              <a:gd name="connsiteY1" fmla="*/ 553435 h 1106870"/>
              <a:gd name="connsiteX2" fmla="*/ 553437 w 1106874"/>
              <a:gd name="connsiteY2" fmla="*/ 1106870 h 1106870"/>
              <a:gd name="connsiteX3" fmla="*/ 0 w 1106874"/>
              <a:gd name="connsiteY3" fmla="*/ 553435 h 1106870"/>
              <a:gd name="connsiteX4" fmla="*/ 553437 w 1106874"/>
              <a:gd name="connsiteY4" fmla="*/ 0 h 1106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874" h="1106870">
                <a:moveTo>
                  <a:pt x="553437" y="0"/>
                </a:moveTo>
                <a:cubicBezTo>
                  <a:pt x="859092" y="0"/>
                  <a:pt x="1106874" y="247781"/>
                  <a:pt x="1106874" y="553435"/>
                </a:cubicBezTo>
                <a:cubicBezTo>
                  <a:pt x="1106874" y="859089"/>
                  <a:pt x="859092" y="1106870"/>
                  <a:pt x="553437" y="1106870"/>
                </a:cubicBezTo>
                <a:cubicBezTo>
                  <a:pt x="247782" y="1106870"/>
                  <a:pt x="0" y="859089"/>
                  <a:pt x="0" y="553435"/>
                </a:cubicBezTo>
                <a:cubicBezTo>
                  <a:pt x="0" y="247781"/>
                  <a:pt x="247782" y="0"/>
                  <a:pt x="553437" y="0"/>
                </a:cubicBezTo>
                <a:close/>
              </a:path>
            </a:pathLst>
          </a:custGeom>
        </p:spPr>
        <p:txBody>
          <a:bodyPr wrap="square">
            <a:noAutofit/>
          </a:bodyPr>
          <a:lstStyle/>
          <a:p>
            <a:r>
              <a:rPr lang="en-GB" dirty="0"/>
              <a:t>u</a:t>
            </a:r>
          </a:p>
        </p:txBody>
      </p:sp>
      <p:sp>
        <p:nvSpPr>
          <p:cNvPr id="9" name="Picture Placeholder 8">
            <a:extLst>
              <a:ext uri="{FF2B5EF4-FFF2-40B4-BE49-F238E27FC236}">
                <a16:creationId xmlns:a16="http://schemas.microsoft.com/office/drawing/2014/main" id="{662D9249-8646-4CFC-90F2-C85DEAEF8ED3}"/>
              </a:ext>
            </a:extLst>
          </p:cNvPr>
          <p:cNvSpPr>
            <a:spLocks noGrp="1"/>
          </p:cNvSpPr>
          <p:nvPr>
            <p:ph type="pic" sz="quarter" idx="11"/>
          </p:nvPr>
        </p:nvSpPr>
        <p:spPr>
          <a:xfrm>
            <a:off x="6950449" y="2651908"/>
            <a:ext cx="1106874" cy="1106870"/>
          </a:xfrm>
          <a:custGeom>
            <a:avLst/>
            <a:gdLst>
              <a:gd name="connsiteX0" fmla="*/ 553437 w 1106874"/>
              <a:gd name="connsiteY0" fmla="*/ 0 h 1106870"/>
              <a:gd name="connsiteX1" fmla="*/ 1106874 w 1106874"/>
              <a:gd name="connsiteY1" fmla="*/ 553435 h 1106870"/>
              <a:gd name="connsiteX2" fmla="*/ 553437 w 1106874"/>
              <a:gd name="connsiteY2" fmla="*/ 1106870 h 1106870"/>
              <a:gd name="connsiteX3" fmla="*/ 0 w 1106874"/>
              <a:gd name="connsiteY3" fmla="*/ 553435 h 1106870"/>
              <a:gd name="connsiteX4" fmla="*/ 553437 w 1106874"/>
              <a:gd name="connsiteY4" fmla="*/ 0 h 1106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874" h="1106870">
                <a:moveTo>
                  <a:pt x="553437" y="0"/>
                </a:moveTo>
                <a:cubicBezTo>
                  <a:pt x="859092" y="0"/>
                  <a:pt x="1106874" y="247781"/>
                  <a:pt x="1106874" y="553435"/>
                </a:cubicBezTo>
                <a:cubicBezTo>
                  <a:pt x="1106874" y="859089"/>
                  <a:pt x="859092" y="1106870"/>
                  <a:pt x="553437" y="1106870"/>
                </a:cubicBezTo>
                <a:cubicBezTo>
                  <a:pt x="247782" y="1106870"/>
                  <a:pt x="0" y="859089"/>
                  <a:pt x="0" y="553435"/>
                </a:cubicBezTo>
                <a:cubicBezTo>
                  <a:pt x="0" y="247781"/>
                  <a:pt x="247782" y="0"/>
                  <a:pt x="553437" y="0"/>
                </a:cubicBezTo>
                <a:close/>
              </a:path>
            </a:pathLst>
          </a:custGeom>
        </p:spPr>
        <p:txBody>
          <a:bodyPr wrap="square">
            <a:noAutofit/>
          </a:bodyPr>
          <a:lstStyle/>
          <a:p>
            <a:endParaRPr lang="en-GB" dirty="0"/>
          </a:p>
        </p:txBody>
      </p:sp>
    </p:spTree>
    <p:extLst>
      <p:ext uri="{BB962C8B-B14F-4D97-AF65-F5344CB8AC3E}">
        <p14:creationId xmlns:p14="http://schemas.microsoft.com/office/powerpoint/2010/main" val="2981937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84428927-721B-409B-9BCD-920FDD6A67E5}"/>
              </a:ext>
            </a:extLst>
          </p:cNvPr>
          <p:cNvSpPr>
            <a:spLocks noGrp="1"/>
          </p:cNvSpPr>
          <p:nvPr>
            <p:ph type="pic" sz="quarter" idx="10"/>
          </p:nvPr>
        </p:nvSpPr>
        <p:spPr>
          <a:xfrm>
            <a:off x="5115197" y="1938622"/>
            <a:ext cx="1923777" cy="4151568"/>
          </a:xfrm>
          <a:custGeom>
            <a:avLst/>
            <a:gdLst>
              <a:gd name="connsiteX0" fmla="*/ 286129 w 3012202"/>
              <a:gd name="connsiteY0" fmla="*/ 0 h 6500420"/>
              <a:gd name="connsiteX1" fmla="*/ 726202 w 3012202"/>
              <a:gd name="connsiteY1" fmla="*/ 0 h 6500420"/>
              <a:gd name="connsiteX2" fmla="*/ 726202 w 3012202"/>
              <a:gd name="connsiteY2" fmla="*/ 118069 h 6500420"/>
              <a:gd name="connsiteX3" fmla="*/ 844275 w 3012202"/>
              <a:gd name="connsiteY3" fmla="*/ 236142 h 6500420"/>
              <a:gd name="connsiteX4" fmla="*/ 2167928 w 3012202"/>
              <a:gd name="connsiteY4" fmla="*/ 236142 h 6500420"/>
              <a:gd name="connsiteX5" fmla="*/ 2286001 w 3012202"/>
              <a:gd name="connsiteY5" fmla="*/ 118069 h 6500420"/>
              <a:gd name="connsiteX6" fmla="*/ 2286000 w 3012202"/>
              <a:gd name="connsiteY6" fmla="*/ 0 h 6500420"/>
              <a:gd name="connsiteX7" fmla="*/ 2726073 w 3012202"/>
              <a:gd name="connsiteY7" fmla="*/ 0 h 6500420"/>
              <a:gd name="connsiteX8" fmla="*/ 3012202 w 3012202"/>
              <a:gd name="connsiteY8" fmla="*/ 286129 h 6500420"/>
              <a:gd name="connsiteX9" fmla="*/ 3012202 w 3012202"/>
              <a:gd name="connsiteY9" fmla="*/ 6214291 h 6500420"/>
              <a:gd name="connsiteX10" fmla="*/ 2726073 w 3012202"/>
              <a:gd name="connsiteY10" fmla="*/ 6500420 h 6500420"/>
              <a:gd name="connsiteX11" fmla="*/ 286129 w 3012202"/>
              <a:gd name="connsiteY11" fmla="*/ 6500420 h 6500420"/>
              <a:gd name="connsiteX12" fmla="*/ 0 w 3012202"/>
              <a:gd name="connsiteY12" fmla="*/ 6214291 h 6500420"/>
              <a:gd name="connsiteX13" fmla="*/ 0 w 3012202"/>
              <a:gd name="connsiteY13" fmla="*/ 286129 h 6500420"/>
              <a:gd name="connsiteX14" fmla="*/ 286129 w 3012202"/>
              <a:gd name="connsiteY14" fmla="*/ 0 h 650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2202" h="6500420">
                <a:moveTo>
                  <a:pt x="286129" y="0"/>
                </a:moveTo>
                <a:lnTo>
                  <a:pt x="726202" y="0"/>
                </a:lnTo>
                <a:lnTo>
                  <a:pt x="726202" y="118069"/>
                </a:lnTo>
                <a:cubicBezTo>
                  <a:pt x="726202" y="183279"/>
                  <a:pt x="779065" y="236142"/>
                  <a:pt x="844275" y="236142"/>
                </a:cubicBezTo>
                <a:lnTo>
                  <a:pt x="2167928" y="236142"/>
                </a:lnTo>
                <a:cubicBezTo>
                  <a:pt x="2233138" y="236142"/>
                  <a:pt x="2286001" y="183279"/>
                  <a:pt x="2286001" y="118069"/>
                </a:cubicBezTo>
                <a:lnTo>
                  <a:pt x="2286000" y="0"/>
                </a:lnTo>
                <a:lnTo>
                  <a:pt x="2726073" y="0"/>
                </a:lnTo>
                <a:cubicBezTo>
                  <a:pt x="2884098" y="0"/>
                  <a:pt x="3012202" y="128104"/>
                  <a:pt x="3012202" y="286129"/>
                </a:cubicBezTo>
                <a:lnTo>
                  <a:pt x="3012202" y="6214291"/>
                </a:lnTo>
                <a:cubicBezTo>
                  <a:pt x="3012202" y="6372316"/>
                  <a:pt x="2884098" y="6500420"/>
                  <a:pt x="2726073" y="6500420"/>
                </a:cubicBezTo>
                <a:lnTo>
                  <a:pt x="286129" y="6500420"/>
                </a:lnTo>
                <a:cubicBezTo>
                  <a:pt x="128104" y="6500420"/>
                  <a:pt x="0" y="6372316"/>
                  <a:pt x="0" y="6214291"/>
                </a:cubicBezTo>
                <a:lnTo>
                  <a:pt x="0" y="286129"/>
                </a:lnTo>
                <a:cubicBezTo>
                  <a:pt x="0" y="128104"/>
                  <a:pt x="128104" y="0"/>
                  <a:pt x="286129" y="0"/>
                </a:cubicBezTo>
                <a:close/>
              </a:path>
            </a:pathLst>
          </a:custGeom>
          <a:solidFill>
            <a:srgbClr val="FBFBFB"/>
          </a:solidFill>
          <a:effectLst>
            <a:innerShdw blurRad="114300">
              <a:prstClr val="black"/>
            </a:innerShdw>
          </a:effectLst>
        </p:spPr>
        <p:txBody>
          <a:bodyPr wrap="square">
            <a:noAutofit/>
          </a:bodyPr>
          <a:lstStyle/>
          <a:p>
            <a:endParaRPr lang="en-US" dirty="0"/>
          </a:p>
        </p:txBody>
      </p:sp>
    </p:spTree>
    <p:extLst>
      <p:ext uri="{BB962C8B-B14F-4D97-AF65-F5344CB8AC3E}">
        <p14:creationId xmlns:p14="http://schemas.microsoft.com/office/powerpoint/2010/main" val="357305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8732210-3B48-45E4-A4EA-CFF0B8481480}"/>
              </a:ext>
            </a:extLst>
          </p:cNvPr>
          <p:cNvSpPr>
            <a:spLocks noGrp="1"/>
          </p:cNvSpPr>
          <p:nvPr>
            <p:ph type="pic" sz="quarter" idx="10"/>
          </p:nvPr>
        </p:nvSpPr>
        <p:spPr>
          <a:xfrm>
            <a:off x="0" y="4103576"/>
            <a:ext cx="12192000" cy="2754425"/>
          </a:xfrm>
          <a:custGeom>
            <a:avLst/>
            <a:gdLst>
              <a:gd name="connsiteX0" fmla="*/ 0 w 12192000"/>
              <a:gd name="connsiteY0" fmla="*/ 0 h 2754425"/>
              <a:gd name="connsiteX1" fmla="*/ 12192000 w 12192000"/>
              <a:gd name="connsiteY1" fmla="*/ 0 h 2754425"/>
              <a:gd name="connsiteX2" fmla="*/ 12192000 w 12192000"/>
              <a:gd name="connsiteY2" fmla="*/ 2754425 h 2754425"/>
              <a:gd name="connsiteX3" fmla="*/ 0 w 12192000"/>
              <a:gd name="connsiteY3" fmla="*/ 2754425 h 2754425"/>
            </a:gdLst>
            <a:ahLst/>
            <a:cxnLst>
              <a:cxn ang="0">
                <a:pos x="connsiteX0" y="connsiteY0"/>
              </a:cxn>
              <a:cxn ang="0">
                <a:pos x="connsiteX1" y="connsiteY1"/>
              </a:cxn>
              <a:cxn ang="0">
                <a:pos x="connsiteX2" y="connsiteY2"/>
              </a:cxn>
              <a:cxn ang="0">
                <a:pos x="connsiteX3" y="connsiteY3"/>
              </a:cxn>
            </a:cxnLst>
            <a:rect l="l" t="t" r="r" b="b"/>
            <a:pathLst>
              <a:path w="12192000" h="2754425">
                <a:moveTo>
                  <a:pt x="0" y="0"/>
                </a:moveTo>
                <a:lnTo>
                  <a:pt x="12192000" y="0"/>
                </a:lnTo>
                <a:lnTo>
                  <a:pt x="12192000" y="2754425"/>
                </a:lnTo>
                <a:lnTo>
                  <a:pt x="0" y="2754425"/>
                </a:lnTo>
                <a:close/>
              </a:path>
            </a:pathLst>
          </a:custGeom>
        </p:spPr>
        <p:txBody>
          <a:bodyPr wrap="square">
            <a:noAutofit/>
          </a:bodyPr>
          <a:lstStyle/>
          <a:p>
            <a:endParaRPr lang="en-GB" dirty="0"/>
          </a:p>
        </p:txBody>
      </p:sp>
    </p:spTree>
    <p:extLst>
      <p:ext uri="{BB962C8B-B14F-4D97-AF65-F5344CB8AC3E}">
        <p14:creationId xmlns:p14="http://schemas.microsoft.com/office/powerpoint/2010/main" val="955168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132AA5-CDF8-4DAA-84F4-37A7207E18D7}"/>
              </a:ext>
            </a:extLst>
          </p:cNvPr>
          <p:cNvSpPr>
            <a:spLocks noGrp="1"/>
          </p:cNvSpPr>
          <p:nvPr>
            <p:ph type="pic" sz="quarter" idx="10"/>
          </p:nvPr>
        </p:nvSpPr>
        <p:spPr>
          <a:xfrm>
            <a:off x="0" y="0"/>
            <a:ext cx="12192000" cy="6858000"/>
          </a:xfrm>
          <a:prstGeom prst="rect">
            <a:avLst/>
          </a:prstGeom>
        </p:spPr>
        <p:txBody>
          <a:bodyPr/>
          <a:lstStyle/>
          <a:p>
            <a:endParaRPr lang="en-GB" dirty="0"/>
          </a:p>
        </p:txBody>
      </p:sp>
    </p:spTree>
    <p:extLst>
      <p:ext uri="{BB962C8B-B14F-4D97-AF65-F5344CB8AC3E}">
        <p14:creationId xmlns:p14="http://schemas.microsoft.com/office/powerpoint/2010/main" val="117143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search Rockstar 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135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5D4399C-A102-4D1E-851F-6578C16B7C58}"/>
              </a:ext>
            </a:extLst>
          </p:cNvPr>
          <p:cNvSpPr>
            <a:spLocks noGrp="1"/>
          </p:cNvSpPr>
          <p:nvPr>
            <p:ph type="pic" sz="quarter" idx="10"/>
          </p:nvPr>
        </p:nvSpPr>
        <p:spPr>
          <a:xfrm>
            <a:off x="0" y="0"/>
            <a:ext cx="12192000" cy="3709974"/>
          </a:xfrm>
          <a:custGeom>
            <a:avLst/>
            <a:gdLst>
              <a:gd name="connsiteX0" fmla="*/ 0 w 12192000"/>
              <a:gd name="connsiteY0" fmla="*/ 0 h 3709974"/>
              <a:gd name="connsiteX1" fmla="*/ 12192000 w 12192000"/>
              <a:gd name="connsiteY1" fmla="*/ 0 h 3709974"/>
              <a:gd name="connsiteX2" fmla="*/ 12192000 w 12192000"/>
              <a:gd name="connsiteY2" fmla="*/ 3709974 h 3709974"/>
              <a:gd name="connsiteX3" fmla="*/ 0 w 12192000"/>
              <a:gd name="connsiteY3" fmla="*/ 3709974 h 3709974"/>
            </a:gdLst>
            <a:ahLst/>
            <a:cxnLst>
              <a:cxn ang="0">
                <a:pos x="connsiteX0" y="connsiteY0"/>
              </a:cxn>
              <a:cxn ang="0">
                <a:pos x="connsiteX1" y="connsiteY1"/>
              </a:cxn>
              <a:cxn ang="0">
                <a:pos x="connsiteX2" y="connsiteY2"/>
              </a:cxn>
              <a:cxn ang="0">
                <a:pos x="connsiteX3" y="connsiteY3"/>
              </a:cxn>
            </a:cxnLst>
            <a:rect l="l" t="t" r="r" b="b"/>
            <a:pathLst>
              <a:path w="12192000" h="3709974">
                <a:moveTo>
                  <a:pt x="0" y="0"/>
                </a:moveTo>
                <a:lnTo>
                  <a:pt x="12192000" y="0"/>
                </a:lnTo>
                <a:lnTo>
                  <a:pt x="12192000" y="3709974"/>
                </a:lnTo>
                <a:lnTo>
                  <a:pt x="0" y="3709974"/>
                </a:lnTo>
                <a:close/>
              </a:path>
            </a:pathLst>
          </a:custGeom>
        </p:spPr>
        <p:txBody>
          <a:bodyPr wrap="square">
            <a:noAutofit/>
          </a:bodyPr>
          <a:lstStyle/>
          <a:p>
            <a:endParaRPr lang="en-GB" dirty="0"/>
          </a:p>
        </p:txBody>
      </p:sp>
    </p:spTree>
    <p:extLst>
      <p:ext uri="{BB962C8B-B14F-4D97-AF65-F5344CB8AC3E}">
        <p14:creationId xmlns:p14="http://schemas.microsoft.com/office/powerpoint/2010/main" val="15926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79AA166-2CFD-4683-9563-14114022483E}"/>
              </a:ext>
            </a:extLst>
          </p:cNvPr>
          <p:cNvSpPr>
            <a:spLocks noGrp="1"/>
          </p:cNvSpPr>
          <p:nvPr>
            <p:ph type="pic" sz="quarter" idx="10"/>
          </p:nvPr>
        </p:nvSpPr>
        <p:spPr>
          <a:xfrm>
            <a:off x="0" y="1"/>
            <a:ext cx="12192000" cy="3568484"/>
          </a:xfrm>
          <a:custGeom>
            <a:avLst/>
            <a:gdLst>
              <a:gd name="connsiteX0" fmla="*/ 0 w 12192000"/>
              <a:gd name="connsiteY0" fmla="*/ 0 h 3568484"/>
              <a:gd name="connsiteX1" fmla="*/ 12192000 w 12192000"/>
              <a:gd name="connsiteY1" fmla="*/ 0 h 3568484"/>
              <a:gd name="connsiteX2" fmla="*/ 12192000 w 12192000"/>
              <a:gd name="connsiteY2" fmla="*/ 3568484 h 3568484"/>
              <a:gd name="connsiteX3" fmla="*/ 0 w 12192000"/>
              <a:gd name="connsiteY3" fmla="*/ 3568484 h 3568484"/>
            </a:gdLst>
            <a:ahLst/>
            <a:cxnLst>
              <a:cxn ang="0">
                <a:pos x="connsiteX0" y="connsiteY0"/>
              </a:cxn>
              <a:cxn ang="0">
                <a:pos x="connsiteX1" y="connsiteY1"/>
              </a:cxn>
              <a:cxn ang="0">
                <a:pos x="connsiteX2" y="connsiteY2"/>
              </a:cxn>
              <a:cxn ang="0">
                <a:pos x="connsiteX3" y="connsiteY3"/>
              </a:cxn>
            </a:cxnLst>
            <a:rect l="l" t="t" r="r" b="b"/>
            <a:pathLst>
              <a:path w="12192000" h="3568484">
                <a:moveTo>
                  <a:pt x="0" y="0"/>
                </a:moveTo>
                <a:lnTo>
                  <a:pt x="12192000" y="0"/>
                </a:lnTo>
                <a:lnTo>
                  <a:pt x="12192000" y="3568484"/>
                </a:lnTo>
                <a:lnTo>
                  <a:pt x="0" y="3568484"/>
                </a:lnTo>
                <a:close/>
              </a:path>
            </a:pathLst>
          </a:custGeom>
        </p:spPr>
        <p:txBody>
          <a:bodyPr wrap="square">
            <a:noAutofit/>
          </a:bodyPr>
          <a:lstStyle/>
          <a:p>
            <a:endParaRPr lang="en-GB" dirty="0"/>
          </a:p>
        </p:txBody>
      </p:sp>
    </p:spTree>
    <p:extLst>
      <p:ext uri="{BB962C8B-B14F-4D97-AF65-F5344CB8AC3E}">
        <p14:creationId xmlns:p14="http://schemas.microsoft.com/office/powerpoint/2010/main" val="2845794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A1CB28D-3FC8-48D7-963D-AB9030D9E5E8}"/>
              </a:ext>
            </a:extLst>
          </p:cNvPr>
          <p:cNvSpPr txBox="1"/>
          <p:nvPr userDrawn="1"/>
        </p:nvSpPr>
        <p:spPr>
          <a:xfrm>
            <a:off x="340602" y="6352219"/>
            <a:ext cx="2359476" cy="276999"/>
          </a:xfrm>
          <a:prstGeom prst="rect">
            <a:avLst/>
          </a:prstGeom>
          <a:noFill/>
        </p:spPr>
        <p:txBody>
          <a:bodyPr wrap="square" rtlCol="0" anchor="ctr">
            <a:spAutoFit/>
          </a:bodyPr>
          <a:lstStyle/>
          <a:p>
            <a:r>
              <a:rPr lang="en-US" sz="1200" spc="100" baseline="0" dirty="0">
                <a:solidFill>
                  <a:schemeClr val="bg1">
                    <a:lumMod val="65000"/>
                  </a:schemeClr>
                </a:solidFill>
                <a:latin typeface="+mn-lt"/>
                <a:cs typeface="Poppins" panose="00000500000000000000" pitchFamily="2" charset="0"/>
              </a:rPr>
              <a:t>www.researchrockstar.com</a:t>
            </a:r>
          </a:p>
        </p:txBody>
      </p:sp>
      <p:pic>
        <p:nvPicPr>
          <p:cNvPr id="15" name="Picture 14">
            <a:extLst>
              <a:ext uri="{FF2B5EF4-FFF2-40B4-BE49-F238E27FC236}">
                <a16:creationId xmlns:a16="http://schemas.microsoft.com/office/drawing/2014/main" id="{5861C5DB-9C46-42AB-8C86-72FEA761CFF9}"/>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8391832" y="3057832"/>
            <a:ext cx="3800168" cy="3800168"/>
          </a:xfrm>
          <a:prstGeom prst="rect">
            <a:avLst/>
          </a:prstGeom>
        </p:spPr>
      </p:pic>
      <p:sp>
        <p:nvSpPr>
          <p:cNvPr id="16" name="TextBox 15">
            <a:extLst>
              <a:ext uri="{FF2B5EF4-FFF2-40B4-BE49-F238E27FC236}">
                <a16:creationId xmlns:a16="http://schemas.microsoft.com/office/drawing/2014/main" id="{243B1294-0203-4E7A-ADDC-225F1B73097C}"/>
              </a:ext>
            </a:extLst>
          </p:cNvPr>
          <p:cNvSpPr txBox="1"/>
          <p:nvPr userDrawn="1"/>
        </p:nvSpPr>
        <p:spPr>
          <a:xfrm rot="10800000" flipV="1">
            <a:off x="10296686" y="6344523"/>
            <a:ext cx="1573762" cy="276999"/>
          </a:xfrm>
          <a:prstGeom prst="rect">
            <a:avLst/>
          </a:prstGeom>
          <a:noFill/>
        </p:spPr>
        <p:txBody>
          <a:bodyPr wrap="square" rtlCol="0" anchor="ctr">
            <a:spAutoFit/>
          </a:bodyPr>
          <a:lstStyle/>
          <a:p>
            <a:pPr algn="r"/>
            <a:r>
              <a:rPr lang="en-US" sz="1200" b="0" i="0" dirty="0">
                <a:solidFill>
                  <a:schemeClr val="accent2"/>
                </a:solidFill>
                <a:latin typeface="+mn-lt"/>
                <a:ea typeface="Roboto Condensed" panose="02000000000000000000" pitchFamily="2" charset="0"/>
                <a:cs typeface="Poppins" panose="00000500000000000000" pitchFamily="2" charset="0"/>
              </a:rPr>
              <a:t>PAGE </a:t>
            </a:r>
            <a:r>
              <a:rPr lang="en-US" sz="1200" b="0" i="0" dirty="0">
                <a:solidFill>
                  <a:schemeClr val="bg1">
                    <a:lumMod val="65000"/>
                  </a:schemeClr>
                </a:solidFill>
                <a:latin typeface="+mn-lt"/>
                <a:ea typeface="Roboto Condensed" panose="02000000000000000000" pitchFamily="2" charset="0"/>
                <a:cs typeface="Poppins" panose="00000500000000000000" pitchFamily="2" charset="0"/>
              </a:rPr>
              <a:t> </a:t>
            </a:r>
            <a:fld id="{260E2A6B-A809-4840-BF14-8648BC0BDF87}" type="slidenum">
              <a:rPr lang="id-ID" sz="1200" b="0" i="0" smtClean="0">
                <a:solidFill>
                  <a:schemeClr val="bg1">
                    <a:lumMod val="65000"/>
                  </a:schemeClr>
                </a:solidFill>
                <a:latin typeface="+mn-lt"/>
                <a:ea typeface="Roboto Condensed" panose="02000000000000000000" pitchFamily="2" charset="0"/>
                <a:cs typeface="Poppins" panose="00000500000000000000" pitchFamily="2" charset="0"/>
              </a:rPr>
              <a:pPr algn="r"/>
              <a:t>‹#›</a:t>
            </a:fld>
            <a:endParaRPr lang="id-ID" sz="1200" b="0" i="0" dirty="0">
              <a:solidFill>
                <a:schemeClr val="bg1">
                  <a:lumMod val="65000"/>
                </a:schemeClr>
              </a:solidFill>
              <a:latin typeface="+mn-lt"/>
              <a:ea typeface="Roboto Condensed" panose="02000000000000000000" pitchFamily="2" charset="0"/>
              <a:cs typeface="Poppins" panose="00000500000000000000" pitchFamily="2" charset="0"/>
            </a:endParaRPr>
          </a:p>
        </p:txBody>
      </p:sp>
      <p:grpSp>
        <p:nvGrpSpPr>
          <p:cNvPr id="56" name="Group 55">
            <a:extLst>
              <a:ext uri="{FF2B5EF4-FFF2-40B4-BE49-F238E27FC236}">
                <a16:creationId xmlns:a16="http://schemas.microsoft.com/office/drawing/2014/main" id="{F042BE98-40B8-490A-A35D-C3BFA2FC2FE6}"/>
              </a:ext>
            </a:extLst>
          </p:cNvPr>
          <p:cNvGrpSpPr/>
          <p:nvPr userDrawn="1"/>
        </p:nvGrpSpPr>
        <p:grpSpPr>
          <a:xfrm>
            <a:off x="10666413" y="376238"/>
            <a:ext cx="1116012" cy="276226"/>
            <a:chOff x="10666413" y="376238"/>
            <a:chExt cx="1116012" cy="276226"/>
          </a:xfrm>
        </p:grpSpPr>
        <p:sp>
          <p:nvSpPr>
            <p:cNvPr id="6" name="Rectangle 5">
              <a:extLst>
                <a:ext uri="{FF2B5EF4-FFF2-40B4-BE49-F238E27FC236}">
                  <a16:creationId xmlns:a16="http://schemas.microsoft.com/office/drawing/2014/main" id="{A19A3831-9441-4D0B-A87F-BECAF757A4BE}"/>
                </a:ext>
              </a:extLst>
            </p:cNvPr>
            <p:cNvSpPr>
              <a:spLocks noChangeArrowheads="1"/>
            </p:cNvSpPr>
            <p:nvPr userDrawn="1"/>
          </p:nvSpPr>
          <p:spPr bwMode="auto">
            <a:xfrm>
              <a:off x="11564938" y="382588"/>
              <a:ext cx="57150" cy="17463"/>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Rectangle 6">
              <a:extLst>
                <a:ext uri="{FF2B5EF4-FFF2-40B4-BE49-F238E27FC236}">
                  <a16:creationId xmlns:a16="http://schemas.microsoft.com/office/drawing/2014/main" id="{12F23CA1-7E86-4749-8075-B58129F9C40F}"/>
                </a:ext>
              </a:extLst>
            </p:cNvPr>
            <p:cNvSpPr>
              <a:spLocks noChangeArrowheads="1"/>
            </p:cNvSpPr>
            <p:nvPr userDrawn="1"/>
          </p:nvSpPr>
          <p:spPr bwMode="auto">
            <a:xfrm>
              <a:off x="11564938" y="409576"/>
              <a:ext cx="57150" cy="17463"/>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7">
              <a:extLst>
                <a:ext uri="{FF2B5EF4-FFF2-40B4-BE49-F238E27FC236}">
                  <a16:creationId xmlns:a16="http://schemas.microsoft.com/office/drawing/2014/main" id="{39CCF0F9-F6CE-4DAD-8E5A-627347E2060A}"/>
                </a:ext>
              </a:extLst>
            </p:cNvPr>
            <p:cNvSpPr>
              <a:spLocks noChangeArrowheads="1"/>
            </p:cNvSpPr>
            <p:nvPr userDrawn="1"/>
          </p:nvSpPr>
          <p:spPr bwMode="auto">
            <a:xfrm>
              <a:off x="11564938" y="436563"/>
              <a:ext cx="57150" cy="19050"/>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8">
              <a:extLst>
                <a:ext uri="{FF2B5EF4-FFF2-40B4-BE49-F238E27FC236}">
                  <a16:creationId xmlns:a16="http://schemas.microsoft.com/office/drawing/2014/main" id="{D63B2813-6516-4D90-B4D9-B5BF1D9696CD}"/>
                </a:ext>
              </a:extLst>
            </p:cNvPr>
            <p:cNvSpPr>
              <a:spLocks noChangeArrowheads="1"/>
            </p:cNvSpPr>
            <p:nvPr userDrawn="1"/>
          </p:nvSpPr>
          <p:spPr bwMode="auto">
            <a:xfrm>
              <a:off x="11564938" y="465138"/>
              <a:ext cx="57150" cy="17463"/>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9">
              <a:extLst>
                <a:ext uri="{FF2B5EF4-FFF2-40B4-BE49-F238E27FC236}">
                  <a16:creationId xmlns:a16="http://schemas.microsoft.com/office/drawing/2014/main" id="{893B2BDA-3917-4431-9A3F-DA5F6443DB09}"/>
                </a:ext>
              </a:extLst>
            </p:cNvPr>
            <p:cNvSpPr>
              <a:spLocks noChangeArrowheads="1"/>
            </p:cNvSpPr>
            <p:nvPr userDrawn="1"/>
          </p:nvSpPr>
          <p:spPr bwMode="auto">
            <a:xfrm>
              <a:off x="11564938" y="492126"/>
              <a:ext cx="57150" cy="19050"/>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Rectangle 10">
              <a:extLst>
                <a:ext uri="{FF2B5EF4-FFF2-40B4-BE49-F238E27FC236}">
                  <a16:creationId xmlns:a16="http://schemas.microsoft.com/office/drawing/2014/main" id="{6E2EC611-AAF9-45C6-B950-6EBDFFF97E29}"/>
                </a:ext>
              </a:extLst>
            </p:cNvPr>
            <p:cNvSpPr>
              <a:spLocks noChangeArrowheads="1"/>
            </p:cNvSpPr>
            <p:nvPr userDrawn="1"/>
          </p:nvSpPr>
          <p:spPr bwMode="auto">
            <a:xfrm>
              <a:off x="11564938" y="520701"/>
              <a:ext cx="57150" cy="17463"/>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Rectangle 11">
              <a:extLst>
                <a:ext uri="{FF2B5EF4-FFF2-40B4-BE49-F238E27FC236}">
                  <a16:creationId xmlns:a16="http://schemas.microsoft.com/office/drawing/2014/main" id="{2DBDFE5F-BE12-480D-BB10-BDEFC0E0034D}"/>
                </a:ext>
              </a:extLst>
            </p:cNvPr>
            <p:cNvSpPr>
              <a:spLocks noChangeArrowheads="1"/>
            </p:cNvSpPr>
            <p:nvPr userDrawn="1"/>
          </p:nvSpPr>
          <p:spPr bwMode="auto">
            <a:xfrm>
              <a:off x="11564938" y="547688"/>
              <a:ext cx="57150" cy="19050"/>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Rectangle 12">
              <a:extLst>
                <a:ext uri="{FF2B5EF4-FFF2-40B4-BE49-F238E27FC236}">
                  <a16:creationId xmlns:a16="http://schemas.microsoft.com/office/drawing/2014/main" id="{C64CAE33-EA3D-4B74-81A6-0ABAC6225BF2}"/>
                </a:ext>
              </a:extLst>
            </p:cNvPr>
            <p:cNvSpPr>
              <a:spLocks noChangeArrowheads="1"/>
            </p:cNvSpPr>
            <p:nvPr userDrawn="1"/>
          </p:nvSpPr>
          <p:spPr bwMode="auto">
            <a:xfrm>
              <a:off x="11564938" y="576263"/>
              <a:ext cx="57150" cy="17463"/>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Rectangle 13">
              <a:extLst>
                <a:ext uri="{FF2B5EF4-FFF2-40B4-BE49-F238E27FC236}">
                  <a16:creationId xmlns:a16="http://schemas.microsoft.com/office/drawing/2014/main" id="{26E126AA-8489-4BFE-8FB5-8136E4B7A43D}"/>
                </a:ext>
              </a:extLst>
            </p:cNvPr>
            <p:cNvSpPr>
              <a:spLocks noChangeArrowheads="1"/>
            </p:cNvSpPr>
            <p:nvPr userDrawn="1"/>
          </p:nvSpPr>
          <p:spPr bwMode="auto">
            <a:xfrm>
              <a:off x="11564938" y="603251"/>
              <a:ext cx="57150" cy="19050"/>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Rectangle 14">
              <a:extLst>
                <a:ext uri="{FF2B5EF4-FFF2-40B4-BE49-F238E27FC236}">
                  <a16:creationId xmlns:a16="http://schemas.microsoft.com/office/drawing/2014/main" id="{5ED58B8C-7B86-4373-B354-3259E166DF1D}"/>
                </a:ext>
              </a:extLst>
            </p:cNvPr>
            <p:cNvSpPr>
              <a:spLocks noChangeArrowheads="1"/>
            </p:cNvSpPr>
            <p:nvPr userDrawn="1"/>
          </p:nvSpPr>
          <p:spPr bwMode="auto">
            <a:xfrm>
              <a:off x="11564938" y="631826"/>
              <a:ext cx="57150" cy="17463"/>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Rectangle 15">
              <a:extLst>
                <a:ext uri="{FF2B5EF4-FFF2-40B4-BE49-F238E27FC236}">
                  <a16:creationId xmlns:a16="http://schemas.microsoft.com/office/drawing/2014/main" id="{92AC50D4-6FEB-4D5C-83C6-3C2B4348C7DA}"/>
                </a:ext>
              </a:extLst>
            </p:cNvPr>
            <p:cNvSpPr>
              <a:spLocks noChangeArrowheads="1"/>
            </p:cNvSpPr>
            <p:nvPr userDrawn="1"/>
          </p:nvSpPr>
          <p:spPr bwMode="auto">
            <a:xfrm>
              <a:off x="11485563" y="465138"/>
              <a:ext cx="55562" cy="17463"/>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Rectangle 16">
              <a:extLst>
                <a:ext uri="{FF2B5EF4-FFF2-40B4-BE49-F238E27FC236}">
                  <a16:creationId xmlns:a16="http://schemas.microsoft.com/office/drawing/2014/main" id="{6F8D4535-8CB1-4402-AB1B-18B309DD1E1B}"/>
                </a:ext>
              </a:extLst>
            </p:cNvPr>
            <p:cNvSpPr>
              <a:spLocks noChangeArrowheads="1"/>
            </p:cNvSpPr>
            <p:nvPr userDrawn="1"/>
          </p:nvSpPr>
          <p:spPr bwMode="auto">
            <a:xfrm>
              <a:off x="11485563" y="492126"/>
              <a:ext cx="55562" cy="19050"/>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17">
              <a:extLst>
                <a:ext uri="{FF2B5EF4-FFF2-40B4-BE49-F238E27FC236}">
                  <a16:creationId xmlns:a16="http://schemas.microsoft.com/office/drawing/2014/main" id="{33B5CE4A-9881-4A08-9A45-3F0D7091759B}"/>
                </a:ext>
              </a:extLst>
            </p:cNvPr>
            <p:cNvSpPr>
              <a:spLocks noChangeArrowheads="1"/>
            </p:cNvSpPr>
            <p:nvPr userDrawn="1"/>
          </p:nvSpPr>
          <p:spPr bwMode="auto">
            <a:xfrm>
              <a:off x="11485563" y="520701"/>
              <a:ext cx="55562" cy="17463"/>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18">
              <a:extLst>
                <a:ext uri="{FF2B5EF4-FFF2-40B4-BE49-F238E27FC236}">
                  <a16:creationId xmlns:a16="http://schemas.microsoft.com/office/drawing/2014/main" id="{FDE9D8A4-7919-44F9-82D6-F3423F909EC0}"/>
                </a:ext>
              </a:extLst>
            </p:cNvPr>
            <p:cNvSpPr>
              <a:spLocks noChangeArrowheads="1"/>
            </p:cNvSpPr>
            <p:nvPr userDrawn="1"/>
          </p:nvSpPr>
          <p:spPr bwMode="auto">
            <a:xfrm>
              <a:off x="11485563" y="547688"/>
              <a:ext cx="55562" cy="19050"/>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Rectangle 19">
              <a:extLst>
                <a:ext uri="{FF2B5EF4-FFF2-40B4-BE49-F238E27FC236}">
                  <a16:creationId xmlns:a16="http://schemas.microsoft.com/office/drawing/2014/main" id="{67898F48-8FAC-4EF4-A296-D22C2768983A}"/>
                </a:ext>
              </a:extLst>
            </p:cNvPr>
            <p:cNvSpPr>
              <a:spLocks noChangeArrowheads="1"/>
            </p:cNvSpPr>
            <p:nvPr userDrawn="1"/>
          </p:nvSpPr>
          <p:spPr bwMode="auto">
            <a:xfrm>
              <a:off x="11485563" y="576263"/>
              <a:ext cx="55562" cy="17463"/>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Rectangle 20">
              <a:extLst>
                <a:ext uri="{FF2B5EF4-FFF2-40B4-BE49-F238E27FC236}">
                  <a16:creationId xmlns:a16="http://schemas.microsoft.com/office/drawing/2014/main" id="{B3616B55-1F5A-4714-AFA4-3C67349F03C3}"/>
                </a:ext>
              </a:extLst>
            </p:cNvPr>
            <p:cNvSpPr>
              <a:spLocks noChangeArrowheads="1"/>
            </p:cNvSpPr>
            <p:nvPr userDrawn="1"/>
          </p:nvSpPr>
          <p:spPr bwMode="auto">
            <a:xfrm>
              <a:off x="11485563" y="603251"/>
              <a:ext cx="55562" cy="19050"/>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Rectangle 21">
              <a:extLst>
                <a:ext uri="{FF2B5EF4-FFF2-40B4-BE49-F238E27FC236}">
                  <a16:creationId xmlns:a16="http://schemas.microsoft.com/office/drawing/2014/main" id="{8D963C38-CB7B-4910-A446-C7DBCF6224EA}"/>
                </a:ext>
              </a:extLst>
            </p:cNvPr>
            <p:cNvSpPr>
              <a:spLocks noChangeArrowheads="1"/>
            </p:cNvSpPr>
            <p:nvPr userDrawn="1"/>
          </p:nvSpPr>
          <p:spPr bwMode="auto">
            <a:xfrm>
              <a:off x="11485563" y="631826"/>
              <a:ext cx="55562" cy="17463"/>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Rectangle 22">
              <a:extLst>
                <a:ext uri="{FF2B5EF4-FFF2-40B4-BE49-F238E27FC236}">
                  <a16:creationId xmlns:a16="http://schemas.microsoft.com/office/drawing/2014/main" id="{5AAE9832-7AEA-462F-93DE-3142CC2D3F31}"/>
                </a:ext>
              </a:extLst>
            </p:cNvPr>
            <p:cNvSpPr>
              <a:spLocks noChangeArrowheads="1"/>
            </p:cNvSpPr>
            <p:nvPr userDrawn="1"/>
          </p:nvSpPr>
          <p:spPr bwMode="auto">
            <a:xfrm>
              <a:off x="11645900" y="436563"/>
              <a:ext cx="55562" cy="19050"/>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3">
              <a:extLst>
                <a:ext uri="{FF2B5EF4-FFF2-40B4-BE49-F238E27FC236}">
                  <a16:creationId xmlns:a16="http://schemas.microsoft.com/office/drawing/2014/main" id="{CC3232D8-15A9-4A00-95A6-934AE96BB54F}"/>
                </a:ext>
              </a:extLst>
            </p:cNvPr>
            <p:cNvSpPr>
              <a:spLocks noChangeArrowheads="1"/>
            </p:cNvSpPr>
            <p:nvPr userDrawn="1"/>
          </p:nvSpPr>
          <p:spPr bwMode="auto">
            <a:xfrm>
              <a:off x="11645900" y="465138"/>
              <a:ext cx="55562" cy="17463"/>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Rectangle 24">
              <a:extLst>
                <a:ext uri="{FF2B5EF4-FFF2-40B4-BE49-F238E27FC236}">
                  <a16:creationId xmlns:a16="http://schemas.microsoft.com/office/drawing/2014/main" id="{36F63CC2-DEDD-4005-858A-A2E34E5A21C9}"/>
                </a:ext>
              </a:extLst>
            </p:cNvPr>
            <p:cNvSpPr>
              <a:spLocks noChangeArrowheads="1"/>
            </p:cNvSpPr>
            <p:nvPr userDrawn="1"/>
          </p:nvSpPr>
          <p:spPr bwMode="auto">
            <a:xfrm>
              <a:off x="11645900" y="492126"/>
              <a:ext cx="55562" cy="19050"/>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Rectangle 25">
              <a:extLst>
                <a:ext uri="{FF2B5EF4-FFF2-40B4-BE49-F238E27FC236}">
                  <a16:creationId xmlns:a16="http://schemas.microsoft.com/office/drawing/2014/main" id="{B7FC4FF0-C1EA-4C27-85C6-965E2FB681CA}"/>
                </a:ext>
              </a:extLst>
            </p:cNvPr>
            <p:cNvSpPr>
              <a:spLocks noChangeArrowheads="1"/>
            </p:cNvSpPr>
            <p:nvPr userDrawn="1"/>
          </p:nvSpPr>
          <p:spPr bwMode="auto">
            <a:xfrm>
              <a:off x="11645900" y="520701"/>
              <a:ext cx="55562" cy="17463"/>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Rectangle 26">
              <a:extLst>
                <a:ext uri="{FF2B5EF4-FFF2-40B4-BE49-F238E27FC236}">
                  <a16:creationId xmlns:a16="http://schemas.microsoft.com/office/drawing/2014/main" id="{128BF1B4-A078-422A-8415-BE4E39A2A956}"/>
                </a:ext>
              </a:extLst>
            </p:cNvPr>
            <p:cNvSpPr>
              <a:spLocks noChangeArrowheads="1"/>
            </p:cNvSpPr>
            <p:nvPr userDrawn="1"/>
          </p:nvSpPr>
          <p:spPr bwMode="auto">
            <a:xfrm>
              <a:off x="11645900" y="547688"/>
              <a:ext cx="55562" cy="19050"/>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Rectangle 27">
              <a:extLst>
                <a:ext uri="{FF2B5EF4-FFF2-40B4-BE49-F238E27FC236}">
                  <a16:creationId xmlns:a16="http://schemas.microsoft.com/office/drawing/2014/main" id="{AAABB481-AAB6-4E67-8AE1-3D5E0C104830}"/>
                </a:ext>
              </a:extLst>
            </p:cNvPr>
            <p:cNvSpPr>
              <a:spLocks noChangeArrowheads="1"/>
            </p:cNvSpPr>
            <p:nvPr userDrawn="1"/>
          </p:nvSpPr>
          <p:spPr bwMode="auto">
            <a:xfrm>
              <a:off x="11645900" y="576263"/>
              <a:ext cx="55562" cy="17463"/>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Rectangle 28">
              <a:extLst>
                <a:ext uri="{FF2B5EF4-FFF2-40B4-BE49-F238E27FC236}">
                  <a16:creationId xmlns:a16="http://schemas.microsoft.com/office/drawing/2014/main" id="{41ED4E81-4B16-409F-A6E3-F9B828041A2C}"/>
                </a:ext>
              </a:extLst>
            </p:cNvPr>
            <p:cNvSpPr>
              <a:spLocks noChangeArrowheads="1"/>
            </p:cNvSpPr>
            <p:nvPr userDrawn="1"/>
          </p:nvSpPr>
          <p:spPr bwMode="auto">
            <a:xfrm>
              <a:off x="11645900" y="603251"/>
              <a:ext cx="55562" cy="19050"/>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Rectangle 29">
              <a:extLst>
                <a:ext uri="{FF2B5EF4-FFF2-40B4-BE49-F238E27FC236}">
                  <a16:creationId xmlns:a16="http://schemas.microsoft.com/office/drawing/2014/main" id="{592E9E68-DC95-461C-8224-78336EF1BB15}"/>
                </a:ext>
              </a:extLst>
            </p:cNvPr>
            <p:cNvSpPr>
              <a:spLocks noChangeArrowheads="1"/>
            </p:cNvSpPr>
            <p:nvPr userDrawn="1"/>
          </p:nvSpPr>
          <p:spPr bwMode="auto">
            <a:xfrm>
              <a:off x="11645900" y="631826"/>
              <a:ext cx="55562" cy="17463"/>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Rectangle 30">
              <a:extLst>
                <a:ext uri="{FF2B5EF4-FFF2-40B4-BE49-F238E27FC236}">
                  <a16:creationId xmlns:a16="http://schemas.microsoft.com/office/drawing/2014/main" id="{7F17F7EE-D12D-4958-82F3-14265A475F6F}"/>
                </a:ext>
              </a:extLst>
            </p:cNvPr>
            <p:cNvSpPr>
              <a:spLocks noChangeArrowheads="1"/>
            </p:cNvSpPr>
            <p:nvPr userDrawn="1"/>
          </p:nvSpPr>
          <p:spPr bwMode="auto">
            <a:xfrm>
              <a:off x="11726863" y="547688"/>
              <a:ext cx="55562" cy="19050"/>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Rectangle 31">
              <a:extLst>
                <a:ext uri="{FF2B5EF4-FFF2-40B4-BE49-F238E27FC236}">
                  <a16:creationId xmlns:a16="http://schemas.microsoft.com/office/drawing/2014/main" id="{B3E8B1CC-0233-4699-8082-928AF7F06D0C}"/>
                </a:ext>
              </a:extLst>
            </p:cNvPr>
            <p:cNvSpPr>
              <a:spLocks noChangeArrowheads="1"/>
            </p:cNvSpPr>
            <p:nvPr userDrawn="1"/>
          </p:nvSpPr>
          <p:spPr bwMode="auto">
            <a:xfrm>
              <a:off x="11726863" y="576263"/>
              <a:ext cx="55562" cy="17463"/>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Rectangle 32">
              <a:extLst>
                <a:ext uri="{FF2B5EF4-FFF2-40B4-BE49-F238E27FC236}">
                  <a16:creationId xmlns:a16="http://schemas.microsoft.com/office/drawing/2014/main" id="{833D27E8-6684-4042-AFB6-EDF43D72D74E}"/>
                </a:ext>
              </a:extLst>
            </p:cNvPr>
            <p:cNvSpPr>
              <a:spLocks noChangeArrowheads="1"/>
            </p:cNvSpPr>
            <p:nvPr userDrawn="1"/>
          </p:nvSpPr>
          <p:spPr bwMode="auto">
            <a:xfrm>
              <a:off x="11726863" y="603251"/>
              <a:ext cx="55562" cy="19050"/>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Rectangle 33">
              <a:extLst>
                <a:ext uri="{FF2B5EF4-FFF2-40B4-BE49-F238E27FC236}">
                  <a16:creationId xmlns:a16="http://schemas.microsoft.com/office/drawing/2014/main" id="{4126F192-A776-440D-9419-692A38D1521C}"/>
                </a:ext>
              </a:extLst>
            </p:cNvPr>
            <p:cNvSpPr>
              <a:spLocks noChangeArrowheads="1"/>
            </p:cNvSpPr>
            <p:nvPr userDrawn="1"/>
          </p:nvSpPr>
          <p:spPr bwMode="auto">
            <a:xfrm>
              <a:off x="11726863" y="631826"/>
              <a:ext cx="55562" cy="17463"/>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4">
              <a:extLst>
                <a:ext uri="{FF2B5EF4-FFF2-40B4-BE49-F238E27FC236}">
                  <a16:creationId xmlns:a16="http://schemas.microsoft.com/office/drawing/2014/main" id="{D72DAB2A-17EB-48C3-8B83-C3CBEFA9719C}"/>
                </a:ext>
              </a:extLst>
            </p:cNvPr>
            <p:cNvSpPr>
              <a:spLocks noEditPoints="1"/>
            </p:cNvSpPr>
            <p:nvPr userDrawn="1"/>
          </p:nvSpPr>
          <p:spPr bwMode="auto">
            <a:xfrm>
              <a:off x="10666413" y="377826"/>
              <a:ext cx="87312" cy="141288"/>
            </a:xfrm>
            <a:custGeom>
              <a:avLst/>
              <a:gdLst>
                <a:gd name="T0" fmla="*/ 1227 w 1246"/>
                <a:gd name="T1" fmla="*/ 2015 h 2058"/>
                <a:gd name="T2" fmla="*/ 1211 w 1246"/>
                <a:gd name="T3" fmla="*/ 1957 h 2058"/>
                <a:gd name="T4" fmla="*/ 1202 w 1246"/>
                <a:gd name="T5" fmla="*/ 1845 h 2058"/>
                <a:gd name="T6" fmla="*/ 1199 w 1246"/>
                <a:gd name="T7" fmla="*/ 1413 h 2058"/>
                <a:gd name="T8" fmla="*/ 1180 w 1246"/>
                <a:gd name="T9" fmla="*/ 1307 h 2058"/>
                <a:gd name="T10" fmla="*/ 1158 w 1246"/>
                <a:gd name="T11" fmla="*/ 1246 h 2058"/>
                <a:gd name="T12" fmla="*/ 1127 w 1246"/>
                <a:gd name="T13" fmla="*/ 1190 h 2058"/>
                <a:gd name="T14" fmla="*/ 1086 w 1246"/>
                <a:gd name="T15" fmla="*/ 1141 h 2058"/>
                <a:gd name="T16" fmla="*/ 1035 w 1246"/>
                <a:gd name="T17" fmla="*/ 1100 h 2058"/>
                <a:gd name="T18" fmla="*/ 972 w 1246"/>
                <a:gd name="T19" fmla="*/ 1067 h 2058"/>
                <a:gd name="T20" fmla="*/ 968 w 1246"/>
                <a:gd name="T21" fmla="*/ 1040 h 2058"/>
                <a:gd name="T22" fmla="*/ 1027 w 1246"/>
                <a:gd name="T23" fmla="*/ 1007 h 2058"/>
                <a:gd name="T24" fmla="*/ 1076 w 1246"/>
                <a:gd name="T25" fmla="*/ 969 h 2058"/>
                <a:gd name="T26" fmla="*/ 1117 w 1246"/>
                <a:gd name="T27" fmla="*/ 923 h 2058"/>
                <a:gd name="T28" fmla="*/ 1149 w 1246"/>
                <a:gd name="T29" fmla="*/ 871 h 2058"/>
                <a:gd name="T30" fmla="*/ 1173 w 1246"/>
                <a:gd name="T31" fmla="*/ 812 h 2058"/>
                <a:gd name="T32" fmla="*/ 1190 w 1246"/>
                <a:gd name="T33" fmla="*/ 747 h 2058"/>
                <a:gd name="T34" fmla="*/ 1198 w 1246"/>
                <a:gd name="T35" fmla="*/ 674 h 2058"/>
                <a:gd name="T36" fmla="*/ 1198 w 1246"/>
                <a:gd name="T37" fmla="*/ 445 h 2058"/>
                <a:gd name="T38" fmla="*/ 1185 w 1246"/>
                <a:gd name="T39" fmla="*/ 337 h 2058"/>
                <a:gd name="T40" fmla="*/ 1154 w 1246"/>
                <a:gd name="T41" fmla="*/ 244 h 2058"/>
                <a:gd name="T42" fmla="*/ 1106 w 1246"/>
                <a:gd name="T43" fmla="*/ 167 h 2058"/>
                <a:gd name="T44" fmla="*/ 1038 w 1246"/>
                <a:gd name="T45" fmla="*/ 104 h 2058"/>
                <a:gd name="T46" fmla="*/ 951 w 1246"/>
                <a:gd name="T47" fmla="*/ 56 h 2058"/>
                <a:gd name="T48" fmla="*/ 844 w 1246"/>
                <a:gd name="T49" fmla="*/ 22 h 2058"/>
                <a:gd name="T50" fmla="*/ 716 w 1246"/>
                <a:gd name="T51" fmla="*/ 4 h 2058"/>
                <a:gd name="T52" fmla="*/ 0 w 1246"/>
                <a:gd name="T53" fmla="*/ 0 h 2058"/>
                <a:gd name="T54" fmla="*/ 539 w 1246"/>
                <a:gd name="T55" fmla="*/ 1220 h 2058"/>
                <a:gd name="T56" fmla="*/ 631 w 1246"/>
                <a:gd name="T57" fmla="*/ 1229 h 2058"/>
                <a:gd name="T58" fmla="*/ 680 w 1246"/>
                <a:gd name="T59" fmla="*/ 1243 h 2058"/>
                <a:gd name="T60" fmla="*/ 722 w 1246"/>
                <a:gd name="T61" fmla="*/ 1265 h 2058"/>
                <a:gd name="T62" fmla="*/ 753 w 1246"/>
                <a:gd name="T63" fmla="*/ 1296 h 2058"/>
                <a:gd name="T64" fmla="*/ 777 w 1246"/>
                <a:gd name="T65" fmla="*/ 1337 h 2058"/>
                <a:gd name="T66" fmla="*/ 792 w 1246"/>
                <a:gd name="T67" fmla="*/ 1387 h 2058"/>
                <a:gd name="T68" fmla="*/ 800 w 1246"/>
                <a:gd name="T69" fmla="*/ 1448 h 2058"/>
                <a:gd name="T70" fmla="*/ 801 w 1246"/>
                <a:gd name="T71" fmla="*/ 1862 h 2058"/>
                <a:gd name="T72" fmla="*/ 817 w 1246"/>
                <a:gd name="T73" fmla="*/ 1999 h 2058"/>
                <a:gd name="T74" fmla="*/ 1246 w 1246"/>
                <a:gd name="T75" fmla="*/ 2058 h 2058"/>
                <a:gd name="T76" fmla="*/ 665 w 1246"/>
                <a:gd name="T77" fmla="*/ 301 h 2058"/>
                <a:gd name="T78" fmla="*/ 713 w 1246"/>
                <a:gd name="T79" fmla="*/ 318 h 2058"/>
                <a:gd name="T80" fmla="*/ 743 w 1246"/>
                <a:gd name="T81" fmla="*/ 339 h 2058"/>
                <a:gd name="T82" fmla="*/ 766 w 1246"/>
                <a:gd name="T83" fmla="*/ 367 h 2058"/>
                <a:gd name="T84" fmla="*/ 782 w 1246"/>
                <a:gd name="T85" fmla="*/ 401 h 2058"/>
                <a:gd name="T86" fmla="*/ 796 w 1246"/>
                <a:gd name="T87" fmla="*/ 479 h 2058"/>
                <a:gd name="T88" fmla="*/ 796 w 1246"/>
                <a:gd name="T89" fmla="*/ 739 h 2058"/>
                <a:gd name="T90" fmla="*/ 788 w 1246"/>
                <a:gd name="T91" fmla="*/ 790 h 2058"/>
                <a:gd name="T92" fmla="*/ 772 w 1246"/>
                <a:gd name="T93" fmla="*/ 833 h 2058"/>
                <a:gd name="T94" fmla="*/ 748 w 1246"/>
                <a:gd name="T95" fmla="*/ 866 h 2058"/>
                <a:gd name="T96" fmla="*/ 717 w 1246"/>
                <a:gd name="T97" fmla="*/ 891 h 2058"/>
                <a:gd name="T98" fmla="*/ 679 w 1246"/>
                <a:gd name="T99" fmla="*/ 909 h 2058"/>
                <a:gd name="T100" fmla="*/ 610 w 1246"/>
                <a:gd name="T101" fmla="*/ 923 h 2058"/>
                <a:gd name="T102" fmla="*/ 400 w 1246"/>
                <a:gd name="T103" fmla="*/ 294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46" h="2058">
                  <a:moveTo>
                    <a:pt x="1246" y="2058"/>
                  </a:moveTo>
                  <a:lnTo>
                    <a:pt x="1239" y="2044"/>
                  </a:lnTo>
                  <a:lnTo>
                    <a:pt x="1232" y="2030"/>
                  </a:lnTo>
                  <a:lnTo>
                    <a:pt x="1227" y="2015"/>
                  </a:lnTo>
                  <a:lnTo>
                    <a:pt x="1222" y="2000"/>
                  </a:lnTo>
                  <a:lnTo>
                    <a:pt x="1218" y="1986"/>
                  </a:lnTo>
                  <a:lnTo>
                    <a:pt x="1214" y="1972"/>
                  </a:lnTo>
                  <a:lnTo>
                    <a:pt x="1211" y="1957"/>
                  </a:lnTo>
                  <a:lnTo>
                    <a:pt x="1209" y="1942"/>
                  </a:lnTo>
                  <a:lnTo>
                    <a:pt x="1205" y="1911"/>
                  </a:lnTo>
                  <a:lnTo>
                    <a:pt x="1203" y="1879"/>
                  </a:lnTo>
                  <a:lnTo>
                    <a:pt x="1202" y="1845"/>
                  </a:lnTo>
                  <a:lnTo>
                    <a:pt x="1202" y="1808"/>
                  </a:lnTo>
                  <a:lnTo>
                    <a:pt x="1202" y="1491"/>
                  </a:lnTo>
                  <a:lnTo>
                    <a:pt x="1201" y="1451"/>
                  </a:lnTo>
                  <a:lnTo>
                    <a:pt x="1199" y="1413"/>
                  </a:lnTo>
                  <a:lnTo>
                    <a:pt x="1195" y="1376"/>
                  </a:lnTo>
                  <a:lnTo>
                    <a:pt x="1189" y="1342"/>
                  </a:lnTo>
                  <a:lnTo>
                    <a:pt x="1184" y="1324"/>
                  </a:lnTo>
                  <a:lnTo>
                    <a:pt x="1180" y="1307"/>
                  </a:lnTo>
                  <a:lnTo>
                    <a:pt x="1175" y="1291"/>
                  </a:lnTo>
                  <a:lnTo>
                    <a:pt x="1170" y="1276"/>
                  </a:lnTo>
                  <a:lnTo>
                    <a:pt x="1165" y="1260"/>
                  </a:lnTo>
                  <a:lnTo>
                    <a:pt x="1158" y="1246"/>
                  </a:lnTo>
                  <a:lnTo>
                    <a:pt x="1151" y="1231"/>
                  </a:lnTo>
                  <a:lnTo>
                    <a:pt x="1144" y="1216"/>
                  </a:lnTo>
                  <a:lnTo>
                    <a:pt x="1136" y="1203"/>
                  </a:lnTo>
                  <a:lnTo>
                    <a:pt x="1127" y="1190"/>
                  </a:lnTo>
                  <a:lnTo>
                    <a:pt x="1118" y="1177"/>
                  </a:lnTo>
                  <a:lnTo>
                    <a:pt x="1109" y="1165"/>
                  </a:lnTo>
                  <a:lnTo>
                    <a:pt x="1098" y="1153"/>
                  </a:lnTo>
                  <a:lnTo>
                    <a:pt x="1086" y="1141"/>
                  </a:lnTo>
                  <a:lnTo>
                    <a:pt x="1074" y="1131"/>
                  </a:lnTo>
                  <a:lnTo>
                    <a:pt x="1062" y="1119"/>
                  </a:lnTo>
                  <a:lnTo>
                    <a:pt x="1049" y="1109"/>
                  </a:lnTo>
                  <a:lnTo>
                    <a:pt x="1035" y="1100"/>
                  </a:lnTo>
                  <a:lnTo>
                    <a:pt x="1021" y="1091"/>
                  </a:lnTo>
                  <a:lnTo>
                    <a:pt x="1005" y="1082"/>
                  </a:lnTo>
                  <a:lnTo>
                    <a:pt x="988" y="1074"/>
                  </a:lnTo>
                  <a:lnTo>
                    <a:pt x="972" y="1067"/>
                  </a:lnTo>
                  <a:lnTo>
                    <a:pt x="954" y="1060"/>
                  </a:lnTo>
                  <a:lnTo>
                    <a:pt x="936" y="1053"/>
                  </a:lnTo>
                  <a:lnTo>
                    <a:pt x="952" y="1047"/>
                  </a:lnTo>
                  <a:lnTo>
                    <a:pt x="968" y="1040"/>
                  </a:lnTo>
                  <a:lnTo>
                    <a:pt x="983" y="1032"/>
                  </a:lnTo>
                  <a:lnTo>
                    <a:pt x="999" y="1024"/>
                  </a:lnTo>
                  <a:lnTo>
                    <a:pt x="1013" y="1015"/>
                  </a:lnTo>
                  <a:lnTo>
                    <a:pt x="1027" y="1007"/>
                  </a:lnTo>
                  <a:lnTo>
                    <a:pt x="1040" y="998"/>
                  </a:lnTo>
                  <a:lnTo>
                    <a:pt x="1052" y="989"/>
                  </a:lnTo>
                  <a:lnTo>
                    <a:pt x="1064" y="979"/>
                  </a:lnTo>
                  <a:lnTo>
                    <a:pt x="1076" y="969"/>
                  </a:lnTo>
                  <a:lnTo>
                    <a:pt x="1087" y="958"/>
                  </a:lnTo>
                  <a:lnTo>
                    <a:pt x="1098" y="947"/>
                  </a:lnTo>
                  <a:lnTo>
                    <a:pt x="1108" y="936"/>
                  </a:lnTo>
                  <a:lnTo>
                    <a:pt x="1117" y="923"/>
                  </a:lnTo>
                  <a:lnTo>
                    <a:pt x="1126" y="911"/>
                  </a:lnTo>
                  <a:lnTo>
                    <a:pt x="1134" y="898"/>
                  </a:lnTo>
                  <a:lnTo>
                    <a:pt x="1142" y="885"/>
                  </a:lnTo>
                  <a:lnTo>
                    <a:pt x="1149" y="871"/>
                  </a:lnTo>
                  <a:lnTo>
                    <a:pt x="1156" y="857"/>
                  </a:lnTo>
                  <a:lnTo>
                    <a:pt x="1162" y="843"/>
                  </a:lnTo>
                  <a:lnTo>
                    <a:pt x="1168" y="828"/>
                  </a:lnTo>
                  <a:lnTo>
                    <a:pt x="1173" y="812"/>
                  </a:lnTo>
                  <a:lnTo>
                    <a:pt x="1178" y="796"/>
                  </a:lnTo>
                  <a:lnTo>
                    <a:pt x="1182" y="780"/>
                  </a:lnTo>
                  <a:lnTo>
                    <a:pt x="1187" y="764"/>
                  </a:lnTo>
                  <a:lnTo>
                    <a:pt x="1190" y="747"/>
                  </a:lnTo>
                  <a:lnTo>
                    <a:pt x="1193" y="730"/>
                  </a:lnTo>
                  <a:lnTo>
                    <a:pt x="1195" y="711"/>
                  </a:lnTo>
                  <a:lnTo>
                    <a:pt x="1196" y="693"/>
                  </a:lnTo>
                  <a:lnTo>
                    <a:pt x="1198" y="674"/>
                  </a:lnTo>
                  <a:lnTo>
                    <a:pt x="1198" y="655"/>
                  </a:lnTo>
                  <a:lnTo>
                    <a:pt x="1199" y="636"/>
                  </a:lnTo>
                  <a:lnTo>
                    <a:pt x="1199" y="474"/>
                  </a:lnTo>
                  <a:lnTo>
                    <a:pt x="1198" y="445"/>
                  </a:lnTo>
                  <a:lnTo>
                    <a:pt x="1197" y="416"/>
                  </a:lnTo>
                  <a:lnTo>
                    <a:pt x="1194" y="389"/>
                  </a:lnTo>
                  <a:lnTo>
                    <a:pt x="1190" y="362"/>
                  </a:lnTo>
                  <a:lnTo>
                    <a:pt x="1185" y="337"/>
                  </a:lnTo>
                  <a:lnTo>
                    <a:pt x="1179" y="312"/>
                  </a:lnTo>
                  <a:lnTo>
                    <a:pt x="1172" y="288"/>
                  </a:lnTo>
                  <a:lnTo>
                    <a:pt x="1164" y="266"/>
                  </a:lnTo>
                  <a:lnTo>
                    <a:pt x="1154" y="244"/>
                  </a:lnTo>
                  <a:lnTo>
                    <a:pt x="1144" y="223"/>
                  </a:lnTo>
                  <a:lnTo>
                    <a:pt x="1133" y="203"/>
                  </a:lnTo>
                  <a:lnTo>
                    <a:pt x="1120" y="184"/>
                  </a:lnTo>
                  <a:lnTo>
                    <a:pt x="1106" y="167"/>
                  </a:lnTo>
                  <a:lnTo>
                    <a:pt x="1091" y="150"/>
                  </a:lnTo>
                  <a:lnTo>
                    <a:pt x="1074" y="134"/>
                  </a:lnTo>
                  <a:lnTo>
                    <a:pt x="1057" y="118"/>
                  </a:lnTo>
                  <a:lnTo>
                    <a:pt x="1038" y="104"/>
                  </a:lnTo>
                  <a:lnTo>
                    <a:pt x="1019" y="90"/>
                  </a:lnTo>
                  <a:lnTo>
                    <a:pt x="998" y="78"/>
                  </a:lnTo>
                  <a:lnTo>
                    <a:pt x="975" y="67"/>
                  </a:lnTo>
                  <a:lnTo>
                    <a:pt x="951" y="56"/>
                  </a:lnTo>
                  <a:lnTo>
                    <a:pt x="927" y="47"/>
                  </a:lnTo>
                  <a:lnTo>
                    <a:pt x="901" y="38"/>
                  </a:lnTo>
                  <a:lnTo>
                    <a:pt x="872" y="30"/>
                  </a:lnTo>
                  <a:lnTo>
                    <a:pt x="844" y="22"/>
                  </a:lnTo>
                  <a:lnTo>
                    <a:pt x="814" y="17"/>
                  </a:lnTo>
                  <a:lnTo>
                    <a:pt x="782" y="12"/>
                  </a:lnTo>
                  <a:lnTo>
                    <a:pt x="749" y="8"/>
                  </a:lnTo>
                  <a:lnTo>
                    <a:pt x="716" y="4"/>
                  </a:lnTo>
                  <a:lnTo>
                    <a:pt x="679" y="2"/>
                  </a:lnTo>
                  <a:lnTo>
                    <a:pt x="643" y="1"/>
                  </a:lnTo>
                  <a:lnTo>
                    <a:pt x="604" y="0"/>
                  </a:lnTo>
                  <a:lnTo>
                    <a:pt x="0" y="0"/>
                  </a:lnTo>
                  <a:lnTo>
                    <a:pt x="0" y="2058"/>
                  </a:lnTo>
                  <a:lnTo>
                    <a:pt x="400" y="2058"/>
                  </a:lnTo>
                  <a:lnTo>
                    <a:pt x="400" y="1220"/>
                  </a:lnTo>
                  <a:lnTo>
                    <a:pt x="539" y="1220"/>
                  </a:lnTo>
                  <a:lnTo>
                    <a:pt x="572" y="1221"/>
                  </a:lnTo>
                  <a:lnTo>
                    <a:pt x="602" y="1223"/>
                  </a:lnTo>
                  <a:lnTo>
                    <a:pt x="617" y="1225"/>
                  </a:lnTo>
                  <a:lnTo>
                    <a:pt x="631" y="1229"/>
                  </a:lnTo>
                  <a:lnTo>
                    <a:pt x="644" y="1231"/>
                  </a:lnTo>
                  <a:lnTo>
                    <a:pt x="657" y="1235"/>
                  </a:lnTo>
                  <a:lnTo>
                    <a:pt x="669" y="1239"/>
                  </a:lnTo>
                  <a:lnTo>
                    <a:pt x="680" y="1243"/>
                  </a:lnTo>
                  <a:lnTo>
                    <a:pt x="691" y="1248"/>
                  </a:lnTo>
                  <a:lnTo>
                    <a:pt x="702" y="1253"/>
                  </a:lnTo>
                  <a:lnTo>
                    <a:pt x="712" y="1259"/>
                  </a:lnTo>
                  <a:lnTo>
                    <a:pt x="722" y="1265"/>
                  </a:lnTo>
                  <a:lnTo>
                    <a:pt x="730" y="1272"/>
                  </a:lnTo>
                  <a:lnTo>
                    <a:pt x="739" y="1279"/>
                  </a:lnTo>
                  <a:lnTo>
                    <a:pt x="746" y="1287"/>
                  </a:lnTo>
                  <a:lnTo>
                    <a:pt x="753" y="1296"/>
                  </a:lnTo>
                  <a:lnTo>
                    <a:pt x="760" y="1305"/>
                  </a:lnTo>
                  <a:lnTo>
                    <a:pt x="766" y="1315"/>
                  </a:lnTo>
                  <a:lnTo>
                    <a:pt x="772" y="1325"/>
                  </a:lnTo>
                  <a:lnTo>
                    <a:pt x="777" y="1337"/>
                  </a:lnTo>
                  <a:lnTo>
                    <a:pt x="782" y="1348"/>
                  </a:lnTo>
                  <a:lnTo>
                    <a:pt x="786" y="1361"/>
                  </a:lnTo>
                  <a:lnTo>
                    <a:pt x="789" y="1373"/>
                  </a:lnTo>
                  <a:lnTo>
                    <a:pt x="792" y="1387"/>
                  </a:lnTo>
                  <a:lnTo>
                    <a:pt x="795" y="1401"/>
                  </a:lnTo>
                  <a:lnTo>
                    <a:pt x="797" y="1415"/>
                  </a:lnTo>
                  <a:lnTo>
                    <a:pt x="799" y="1432"/>
                  </a:lnTo>
                  <a:lnTo>
                    <a:pt x="800" y="1448"/>
                  </a:lnTo>
                  <a:lnTo>
                    <a:pt x="801" y="1464"/>
                  </a:lnTo>
                  <a:lnTo>
                    <a:pt x="801" y="1482"/>
                  </a:lnTo>
                  <a:lnTo>
                    <a:pt x="801" y="1805"/>
                  </a:lnTo>
                  <a:lnTo>
                    <a:pt x="801" y="1862"/>
                  </a:lnTo>
                  <a:lnTo>
                    <a:pt x="804" y="1908"/>
                  </a:lnTo>
                  <a:lnTo>
                    <a:pt x="808" y="1945"/>
                  </a:lnTo>
                  <a:lnTo>
                    <a:pt x="812" y="1975"/>
                  </a:lnTo>
                  <a:lnTo>
                    <a:pt x="817" y="1999"/>
                  </a:lnTo>
                  <a:lnTo>
                    <a:pt x="823" y="2019"/>
                  </a:lnTo>
                  <a:lnTo>
                    <a:pt x="830" y="2039"/>
                  </a:lnTo>
                  <a:lnTo>
                    <a:pt x="838" y="2058"/>
                  </a:lnTo>
                  <a:lnTo>
                    <a:pt x="1246" y="2058"/>
                  </a:lnTo>
                  <a:close/>
                  <a:moveTo>
                    <a:pt x="593" y="294"/>
                  </a:moveTo>
                  <a:lnTo>
                    <a:pt x="620" y="295"/>
                  </a:lnTo>
                  <a:lnTo>
                    <a:pt x="643" y="297"/>
                  </a:lnTo>
                  <a:lnTo>
                    <a:pt x="665" y="301"/>
                  </a:lnTo>
                  <a:lnTo>
                    <a:pt x="685" y="307"/>
                  </a:lnTo>
                  <a:lnTo>
                    <a:pt x="695" y="310"/>
                  </a:lnTo>
                  <a:lnTo>
                    <a:pt x="703" y="314"/>
                  </a:lnTo>
                  <a:lnTo>
                    <a:pt x="713" y="318"/>
                  </a:lnTo>
                  <a:lnTo>
                    <a:pt x="721" y="322"/>
                  </a:lnTo>
                  <a:lnTo>
                    <a:pt x="729" y="328"/>
                  </a:lnTo>
                  <a:lnTo>
                    <a:pt x="736" y="333"/>
                  </a:lnTo>
                  <a:lnTo>
                    <a:pt x="743" y="339"/>
                  </a:lnTo>
                  <a:lnTo>
                    <a:pt x="749" y="345"/>
                  </a:lnTo>
                  <a:lnTo>
                    <a:pt x="755" y="352"/>
                  </a:lnTo>
                  <a:lnTo>
                    <a:pt x="761" y="359"/>
                  </a:lnTo>
                  <a:lnTo>
                    <a:pt x="766" y="367"/>
                  </a:lnTo>
                  <a:lnTo>
                    <a:pt x="770" y="375"/>
                  </a:lnTo>
                  <a:lnTo>
                    <a:pt x="775" y="383"/>
                  </a:lnTo>
                  <a:lnTo>
                    <a:pt x="779" y="392"/>
                  </a:lnTo>
                  <a:lnTo>
                    <a:pt x="782" y="401"/>
                  </a:lnTo>
                  <a:lnTo>
                    <a:pt x="785" y="411"/>
                  </a:lnTo>
                  <a:lnTo>
                    <a:pt x="791" y="432"/>
                  </a:lnTo>
                  <a:lnTo>
                    <a:pt x="794" y="455"/>
                  </a:lnTo>
                  <a:lnTo>
                    <a:pt x="796" y="479"/>
                  </a:lnTo>
                  <a:lnTo>
                    <a:pt x="797" y="506"/>
                  </a:lnTo>
                  <a:lnTo>
                    <a:pt x="797" y="709"/>
                  </a:lnTo>
                  <a:lnTo>
                    <a:pt x="797" y="724"/>
                  </a:lnTo>
                  <a:lnTo>
                    <a:pt x="796" y="739"/>
                  </a:lnTo>
                  <a:lnTo>
                    <a:pt x="795" y="753"/>
                  </a:lnTo>
                  <a:lnTo>
                    <a:pt x="793" y="766"/>
                  </a:lnTo>
                  <a:lnTo>
                    <a:pt x="791" y="778"/>
                  </a:lnTo>
                  <a:lnTo>
                    <a:pt x="788" y="790"/>
                  </a:lnTo>
                  <a:lnTo>
                    <a:pt x="785" y="801"/>
                  </a:lnTo>
                  <a:lnTo>
                    <a:pt x="781" y="812"/>
                  </a:lnTo>
                  <a:lnTo>
                    <a:pt x="777" y="822"/>
                  </a:lnTo>
                  <a:lnTo>
                    <a:pt x="772" y="833"/>
                  </a:lnTo>
                  <a:lnTo>
                    <a:pt x="767" y="842"/>
                  </a:lnTo>
                  <a:lnTo>
                    <a:pt x="761" y="850"/>
                  </a:lnTo>
                  <a:lnTo>
                    <a:pt x="755" y="858"/>
                  </a:lnTo>
                  <a:lnTo>
                    <a:pt x="748" y="866"/>
                  </a:lnTo>
                  <a:lnTo>
                    <a:pt x="741" y="873"/>
                  </a:lnTo>
                  <a:lnTo>
                    <a:pt x="734" y="879"/>
                  </a:lnTo>
                  <a:lnTo>
                    <a:pt x="726" y="885"/>
                  </a:lnTo>
                  <a:lnTo>
                    <a:pt x="717" y="891"/>
                  </a:lnTo>
                  <a:lnTo>
                    <a:pt x="709" y="896"/>
                  </a:lnTo>
                  <a:lnTo>
                    <a:pt x="699" y="901"/>
                  </a:lnTo>
                  <a:lnTo>
                    <a:pt x="689" y="905"/>
                  </a:lnTo>
                  <a:lnTo>
                    <a:pt x="679" y="909"/>
                  </a:lnTo>
                  <a:lnTo>
                    <a:pt x="669" y="912"/>
                  </a:lnTo>
                  <a:lnTo>
                    <a:pt x="658" y="915"/>
                  </a:lnTo>
                  <a:lnTo>
                    <a:pt x="635" y="920"/>
                  </a:lnTo>
                  <a:lnTo>
                    <a:pt x="610" y="923"/>
                  </a:lnTo>
                  <a:lnTo>
                    <a:pt x="584" y="925"/>
                  </a:lnTo>
                  <a:lnTo>
                    <a:pt x="557" y="926"/>
                  </a:lnTo>
                  <a:lnTo>
                    <a:pt x="400" y="926"/>
                  </a:lnTo>
                  <a:lnTo>
                    <a:pt x="400" y="294"/>
                  </a:lnTo>
                  <a:lnTo>
                    <a:pt x="593" y="294"/>
                  </a:lnTo>
                  <a:close/>
                </a:path>
              </a:pathLst>
            </a:custGeom>
            <a:solidFill>
              <a:srgbClr val="1E5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5">
              <a:extLst>
                <a:ext uri="{FF2B5EF4-FFF2-40B4-BE49-F238E27FC236}">
                  <a16:creationId xmlns:a16="http://schemas.microsoft.com/office/drawing/2014/main" id="{5DFB5A90-1396-4A67-A2B6-5AB1D5486FEB}"/>
                </a:ext>
              </a:extLst>
            </p:cNvPr>
            <p:cNvSpPr>
              <a:spLocks/>
            </p:cNvSpPr>
            <p:nvPr userDrawn="1"/>
          </p:nvSpPr>
          <p:spPr bwMode="auto">
            <a:xfrm>
              <a:off x="10768013" y="377826"/>
              <a:ext cx="76200" cy="141288"/>
            </a:xfrm>
            <a:custGeom>
              <a:avLst/>
              <a:gdLst>
                <a:gd name="T0" fmla="*/ 401 w 1093"/>
                <a:gd name="T1" fmla="*/ 294 h 2058"/>
                <a:gd name="T2" fmla="*/ 1093 w 1093"/>
                <a:gd name="T3" fmla="*/ 294 h 2058"/>
                <a:gd name="T4" fmla="*/ 1093 w 1093"/>
                <a:gd name="T5" fmla="*/ 0 h 2058"/>
                <a:gd name="T6" fmla="*/ 0 w 1093"/>
                <a:gd name="T7" fmla="*/ 0 h 2058"/>
                <a:gd name="T8" fmla="*/ 0 w 1093"/>
                <a:gd name="T9" fmla="*/ 2058 h 2058"/>
                <a:gd name="T10" fmla="*/ 1093 w 1093"/>
                <a:gd name="T11" fmla="*/ 2058 h 2058"/>
                <a:gd name="T12" fmla="*/ 1093 w 1093"/>
                <a:gd name="T13" fmla="*/ 1764 h 2058"/>
                <a:gd name="T14" fmla="*/ 401 w 1093"/>
                <a:gd name="T15" fmla="*/ 1764 h 2058"/>
                <a:gd name="T16" fmla="*/ 401 w 1093"/>
                <a:gd name="T17" fmla="*/ 1162 h 2058"/>
                <a:gd name="T18" fmla="*/ 950 w 1093"/>
                <a:gd name="T19" fmla="*/ 1162 h 2058"/>
                <a:gd name="T20" fmla="*/ 950 w 1093"/>
                <a:gd name="T21" fmla="*/ 868 h 2058"/>
                <a:gd name="T22" fmla="*/ 401 w 1093"/>
                <a:gd name="T23" fmla="*/ 868 h 2058"/>
                <a:gd name="T24" fmla="*/ 401 w 1093"/>
                <a:gd name="T25" fmla="*/ 294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3" h="2058">
                  <a:moveTo>
                    <a:pt x="401" y="294"/>
                  </a:moveTo>
                  <a:lnTo>
                    <a:pt x="1093" y="294"/>
                  </a:lnTo>
                  <a:lnTo>
                    <a:pt x="1093" y="0"/>
                  </a:lnTo>
                  <a:lnTo>
                    <a:pt x="0" y="0"/>
                  </a:lnTo>
                  <a:lnTo>
                    <a:pt x="0" y="2058"/>
                  </a:lnTo>
                  <a:lnTo>
                    <a:pt x="1093" y="2058"/>
                  </a:lnTo>
                  <a:lnTo>
                    <a:pt x="1093" y="1764"/>
                  </a:lnTo>
                  <a:lnTo>
                    <a:pt x="401" y="1764"/>
                  </a:lnTo>
                  <a:lnTo>
                    <a:pt x="401" y="1162"/>
                  </a:lnTo>
                  <a:lnTo>
                    <a:pt x="950" y="1162"/>
                  </a:lnTo>
                  <a:lnTo>
                    <a:pt x="950" y="868"/>
                  </a:lnTo>
                  <a:lnTo>
                    <a:pt x="401" y="868"/>
                  </a:lnTo>
                  <a:lnTo>
                    <a:pt x="401" y="294"/>
                  </a:lnTo>
                  <a:close/>
                </a:path>
              </a:pathLst>
            </a:custGeom>
            <a:solidFill>
              <a:srgbClr val="1E5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6">
              <a:extLst>
                <a:ext uri="{FF2B5EF4-FFF2-40B4-BE49-F238E27FC236}">
                  <a16:creationId xmlns:a16="http://schemas.microsoft.com/office/drawing/2014/main" id="{B7B6F02F-F165-4E69-AAE6-127FF9DA3CAA}"/>
                </a:ext>
              </a:extLst>
            </p:cNvPr>
            <p:cNvSpPr>
              <a:spLocks/>
            </p:cNvSpPr>
            <p:nvPr userDrawn="1"/>
          </p:nvSpPr>
          <p:spPr bwMode="auto">
            <a:xfrm>
              <a:off x="10856913" y="376238"/>
              <a:ext cx="82550" cy="144463"/>
            </a:xfrm>
            <a:custGeom>
              <a:avLst/>
              <a:gdLst>
                <a:gd name="T0" fmla="*/ 44 w 1194"/>
                <a:gd name="T1" fmla="*/ 715 h 2104"/>
                <a:gd name="T2" fmla="*/ 161 w 1194"/>
                <a:gd name="T3" fmla="*/ 911 h 2104"/>
                <a:gd name="T4" fmla="*/ 329 w 1194"/>
                <a:gd name="T5" fmla="*/ 1069 h 2104"/>
                <a:gd name="T6" fmla="*/ 580 w 1194"/>
                <a:gd name="T7" fmla="*/ 1259 h 2104"/>
                <a:gd name="T8" fmla="*/ 721 w 1194"/>
                <a:gd name="T9" fmla="*/ 1400 h 2104"/>
                <a:gd name="T10" fmla="*/ 791 w 1194"/>
                <a:gd name="T11" fmla="*/ 1569 h 2104"/>
                <a:gd name="T12" fmla="*/ 785 w 1194"/>
                <a:gd name="T13" fmla="*/ 1681 h 2104"/>
                <a:gd name="T14" fmla="*/ 767 w 1194"/>
                <a:gd name="T15" fmla="*/ 1727 h 2104"/>
                <a:gd name="T16" fmla="*/ 737 w 1194"/>
                <a:gd name="T17" fmla="*/ 1763 h 2104"/>
                <a:gd name="T18" fmla="*/ 691 w 1194"/>
                <a:gd name="T19" fmla="*/ 1791 h 2104"/>
                <a:gd name="T20" fmla="*/ 586 w 1194"/>
                <a:gd name="T21" fmla="*/ 1808 h 2104"/>
                <a:gd name="T22" fmla="*/ 481 w 1194"/>
                <a:gd name="T23" fmla="*/ 1791 h 2104"/>
                <a:gd name="T24" fmla="*/ 434 w 1194"/>
                <a:gd name="T25" fmla="*/ 1763 h 2104"/>
                <a:gd name="T26" fmla="*/ 405 w 1194"/>
                <a:gd name="T27" fmla="*/ 1727 h 2104"/>
                <a:gd name="T28" fmla="*/ 387 w 1194"/>
                <a:gd name="T29" fmla="*/ 1681 h 2104"/>
                <a:gd name="T30" fmla="*/ 379 w 1194"/>
                <a:gd name="T31" fmla="*/ 1461 h 2104"/>
                <a:gd name="T32" fmla="*/ 5 w 1194"/>
                <a:gd name="T33" fmla="*/ 1676 h 2104"/>
                <a:gd name="T34" fmla="*/ 37 w 1194"/>
                <a:gd name="T35" fmla="*/ 1807 h 2104"/>
                <a:gd name="T36" fmla="*/ 100 w 1194"/>
                <a:gd name="T37" fmla="*/ 1915 h 2104"/>
                <a:gd name="T38" fmla="*/ 191 w 1194"/>
                <a:gd name="T39" fmla="*/ 2000 h 2104"/>
                <a:gd name="T40" fmla="*/ 310 w 1194"/>
                <a:gd name="T41" fmla="*/ 2061 h 2104"/>
                <a:gd name="T42" fmla="*/ 459 w 1194"/>
                <a:gd name="T43" fmla="*/ 2096 h 2104"/>
                <a:gd name="T44" fmla="*/ 633 w 1194"/>
                <a:gd name="T45" fmla="*/ 2104 h 2104"/>
                <a:gd name="T46" fmla="*/ 798 w 1194"/>
                <a:gd name="T47" fmla="*/ 2085 h 2104"/>
                <a:gd name="T48" fmla="*/ 935 w 1194"/>
                <a:gd name="T49" fmla="*/ 2039 h 2104"/>
                <a:gd name="T50" fmla="*/ 1043 w 1194"/>
                <a:gd name="T51" fmla="*/ 1970 h 2104"/>
                <a:gd name="T52" fmla="*/ 1123 w 1194"/>
                <a:gd name="T53" fmla="*/ 1875 h 2104"/>
                <a:gd name="T54" fmla="*/ 1173 w 1194"/>
                <a:gd name="T55" fmla="*/ 1758 h 2104"/>
                <a:gd name="T56" fmla="*/ 1193 w 1194"/>
                <a:gd name="T57" fmla="*/ 1617 h 2104"/>
                <a:gd name="T58" fmla="*/ 1161 w 1194"/>
                <a:gd name="T59" fmla="*/ 1389 h 2104"/>
                <a:gd name="T60" fmla="*/ 1043 w 1194"/>
                <a:gd name="T61" fmla="*/ 1193 h 2104"/>
                <a:gd name="T62" fmla="*/ 876 w 1194"/>
                <a:gd name="T63" fmla="*/ 1036 h 2104"/>
                <a:gd name="T64" fmla="*/ 625 w 1194"/>
                <a:gd name="T65" fmla="*/ 845 h 2104"/>
                <a:gd name="T66" fmla="*/ 483 w 1194"/>
                <a:gd name="T67" fmla="*/ 704 h 2104"/>
                <a:gd name="T68" fmla="*/ 413 w 1194"/>
                <a:gd name="T69" fmla="*/ 535 h 2104"/>
                <a:gd name="T70" fmla="*/ 424 w 1194"/>
                <a:gd name="T71" fmla="*/ 403 h 2104"/>
                <a:gd name="T72" fmla="*/ 445 w 1194"/>
                <a:gd name="T73" fmla="*/ 361 h 2104"/>
                <a:gd name="T74" fmla="*/ 477 w 1194"/>
                <a:gd name="T75" fmla="*/ 329 h 2104"/>
                <a:gd name="T76" fmla="*/ 545 w 1194"/>
                <a:gd name="T77" fmla="*/ 300 h 2104"/>
                <a:gd name="T78" fmla="*/ 657 w 1194"/>
                <a:gd name="T79" fmla="*/ 297 h 2104"/>
                <a:gd name="T80" fmla="*/ 738 w 1194"/>
                <a:gd name="T81" fmla="*/ 324 h 2104"/>
                <a:gd name="T82" fmla="*/ 772 w 1194"/>
                <a:gd name="T83" fmla="*/ 354 h 2104"/>
                <a:gd name="T84" fmla="*/ 795 w 1194"/>
                <a:gd name="T85" fmla="*/ 394 h 2104"/>
                <a:gd name="T86" fmla="*/ 811 w 1194"/>
                <a:gd name="T87" fmla="*/ 497 h 2104"/>
                <a:gd name="T88" fmla="*/ 1188 w 1194"/>
                <a:gd name="T89" fmla="*/ 458 h 2104"/>
                <a:gd name="T90" fmla="*/ 1162 w 1194"/>
                <a:gd name="T91" fmla="*/ 322 h 2104"/>
                <a:gd name="T92" fmla="*/ 1106 w 1194"/>
                <a:gd name="T93" fmla="*/ 209 h 2104"/>
                <a:gd name="T94" fmla="*/ 1022 w 1194"/>
                <a:gd name="T95" fmla="*/ 119 h 2104"/>
                <a:gd name="T96" fmla="*/ 910 w 1194"/>
                <a:gd name="T97" fmla="*/ 54 h 2104"/>
                <a:gd name="T98" fmla="*/ 769 w 1194"/>
                <a:gd name="T99" fmla="*/ 13 h 2104"/>
                <a:gd name="T100" fmla="*/ 600 w 1194"/>
                <a:gd name="T101" fmla="*/ 0 h 2104"/>
                <a:gd name="T102" fmla="*/ 431 w 1194"/>
                <a:gd name="T103" fmla="*/ 13 h 2104"/>
                <a:gd name="T104" fmla="*/ 291 w 1194"/>
                <a:gd name="T105" fmla="*/ 54 h 2104"/>
                <a:gd name="T106" fmla="*/ 179 w 1194"/>
                <a:gd name="T107" fmla="*/ 119 h 2104"/>
                <a:gd name="T108" fmla="*/ 95 w 1194"/>
                <a:gd name="T109" fmla="*/ 209 h 2104"/>
                <a:gd name="T110" fmla="*/ 39 w 1194"/>
                <a:gd name="T111" fmla="*/ 322 h 2104"/>
                <a:gd name="T112" fmla="*/ 13 w 1194"/>
                <a:gd name="T113" fmla="*/ 458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94" h="2104">
                  <a:moveTo>
                    <a:pt x="11" y="517"/>
                  </a:moveTo>
                  <a:lnTo>
                    <a:pt x="13" y="571"/>
                  </a:lnTo>
                  <a:lnTo>
                    <a:pt x="19" y="622"/>
                  </a:lnTo>
                  <a:lnTo>
                    <a:pt x="30" y="670"/>
                  </a:lnTo>
                  <a:lnTo>
                    <a:pt x="44" y="715"/>
                  </a:lnTo>
                  <a:lnTo>
                    <a:pt x="61" y="759"/>
                  </a:lnTo>
                  <a:lnTo>
                    <a:pt x="83" y="800"/>
                  </a:lnTo>
                  <a:lnTo>
                    <a:pt x="107" y="839"/>
                  </a:lnTo>
                  <a:lnTo>
                    <a:pt x="133" y="876"/>
                  </a:lnTo>
                  <a:lnTo>
                    <a:pt x="161" y="911"/>
                  </a:lnTo>
                  <a:lnTo>
                    <a:pt x="192" y="945"/>
                  </a:lnTo>
                  <a:lnTo>
                    <a:pt x="224" y="978"/>
                  </a:lnTo>
                  <a:lnTo>
                    <a:pt x="258" y="1009"/>
                  </a:lnTo>
                  <a:lnTo>
                    <a:pt x="293" y="1039"/>
                  </a:lnTo>
                  <a:lnTo>
                    <a:pt x="329" y="1069"/>
                  </a:lnTo>
                  <a:lnTo>
                    <a:pt x="366" y="1097"/>
                  </a:lnTo>
                  <a:lnTo>
                    <a:pt x="402" y="1124"/>
                  </a:lnTo>
                  <a:lnTo>
                    <a:pt x="475" y="1179"/>
                  </a:lnTo>
                  <a:lnTo>
                    <a:pt x="545" y="1231"/>
                  </a:lnTo>
                  <a:lnTo>
                    <a:pt x="580" y="1259"/>
                  </a:lnTo>
                  <a:lnTo>
                    <a:pt x="612" y="1286"/>
                  </a:lnTo>
                  <a:lnTo>
                    <a:pt x="642" y="1313"/>
                  </a:lnTo>
                  <a:lnTo>
                    <a:pt x="671" y="1341"/>
                  </a:lnTo>
                  <a:lnTo>
                    <a:pt x="697" y="1371"/>
                  </a:lnTo>
                  <a:lnTo>
                    <a:pt x="721" y="1400"/>
                  </a:lnTo>
                  <a:lnTo>
                    <a:pt x="743" y="1431"/>
                  </a:lnTo>
                  <a:lnTo>
                    <a:pt x="760" y="1464"/>
                  </a:lnTo>
                  <a:lnTo>
                    <a:pt x="774" y="1497"/>
                  </a:lnTo>
                  <a:lnTo>
                    <a:pt x="785" y="1532"/>
                  </a:lnTo>
                  <a:lnTo>
                    <a:pt x="791" y="1569"/>
                  </a:lnTo>
                  <a:lnTo>
                    <a:pt x="793" y="1608"/>
                  </a:lnTo>
                  <a:lnTo>
                    <a:pt x="793" y="1634"/>
                  </a:lnTo>
                  <a:lnTo>
                    <a:pt x="790" y="1659"/>
                  </a:lnTo>
                  <a:lnTo>
                    <a:pt x="788" y="1670"/>
                  </a:lnTo>
                  <a:lnTo>
                    <a:pt x="785" y="1681"/>
                  </a:lnTo>
                  <a:lnTo>
                    <a:pt x="782" y="1691"/>
                  </a:lnTo>
                  <a:lnTo>
                    <a:pt x="779" y="1701"/>
                  </a:lnTo>
                  <a:lnTo>
                    <a:pt x="775" y="1710"/>
                  </a:lnTo>
                  <a:lnTo>
                    <a:pt x="771" y="1719"/>
                  </a:lnTo>
                  <a:lnTo>
                    <a:pt x="767" y="1727"/>
                  </a:lnTo>
                  <a:lnTo>
                    <a:pt x="762" y="1735"/>
                  </a:lnTo>
                  <a:lnTo>
                    <a:pt x="756" y="1743"/>
                  </a:lnTo>
                  <a:lnTo>
                    <a:pt x="751" y="1750"/>
                  </a:lnTo>
                  <a:lnTo>
                    <a:pt x="745" y="1757"/>
                  </a:lnTo>
                  <a:lnTo>
                    <a:pt x="737" y="1763"/>
                  </a:lnTo>
                  <a:lnTo>
                    <a:pt x="730" y="1769"/>
                  </a:lnTo>
                  <a:lnTo>
                    <a:pt x="723" y="1774"/>
                  </a:lnTo>
                  <a:lnTo>
                    <a:pt x="715" y="1779"/>
                  </a:lnTo>
                  <a:lnTo>
                    <a:pt x="707" y="1783"/>
                  </a:lnTo>
                  <a:lnTo>
                    <a:pt x="691" y="1791"/>
                  </a:lnTo>
                  <a:lnTo>
                    <a:pt x="672" y="1797"/>
                  </a:lnTo>
                  <a:lnTo>
                    <a:pt x="653" y="1802"/>
                  </a:lnTo>
                  <a:lnTo>
                    <a:pt x="631" y="1805"/>
                  </a:lnTo>
                  <a:lnTo>
                    <a:pt x="609" y="1807"/>
                  </a:lnTo>
                  <a:lnTo>
                    <a:pt x="586" y="1808"/>
                  </a:lnTo>
                  <a:lnTo>
                    <a:pt x="563" y="1807"/>
                  </a:lnTo>
                  <a:lnTo>
                    <a:pt x="540" y="1805"/>
                  </a:lnTo>
                  <a:lnTo>
                    <a:pt x="519" y="1802"/>
                  </a:lnTo>
                  <a:lnTo>
                    <a:pt x="500" y="1797"/>
                  </a:lnTo>
                  <a:lnTo>
                    <a:pt x="481" y="1791"/>
                  </a:lnTo>
                  <a:lnTo>
                    <a:pt x="465" y="1783"/>
                  </a:lnTo>
                  <a:lnTo>
                    <a:pt x="457" y="1779"/>
                  </a:lnTo>
                  <a:lnTo>
                    <a:pt x="448" y="1774"/>
                  </a:lnTo>
                  <a:lnTo>
                    <a:pt x="441" y="1769"/>
                  </a:lnTo>
                  <a:lnTo>
                    <a:pt x="434" y="1763"/>
                  </a:lnTo>
                  <a:lnTo>
                    <a:pt x="427" y="1757"/>
                  </a:lnTo>
                  <a:lnTo>
                    <a:pt x="421" y="1750"/>
                  </a:lnTo>
                  <a:lnTo>
                    <a:pt x="416" y="1743"/>
                  </a:lnTo>
                  <a:lnTo>
                    <a:pt x="410" y="1735"/>
                  </a:lnTo>
                  <a:lnTo>
                    <a:pt x="405" y="1727"/>
                  </a:lnTo>
                  <a:lnTo>
                    <a:pt x="401" y="1719"/>
                  </a:lnTo>
                  <a:lnTo>
                    <a:pt x="397" y="1710"/>
                  </a:lnTo>
                  <a:lnTo>
                    <a:pt x="393" y="1701"/>
                  </a:lnTo>
                  <a:lnTo>
                    <a:pt x="390" y="1691"/>
                  </a:lnTo>
                  <a:lnTo>
                    <a:pt x="387" y="1681"/>
                  </a:lnTo>
                  <a:lnTo>
                    <a:pt x="384" y="1670"/>
                  </a:lnTo>
                  <a:lnTo>
                    <a:pt x="382" y="1659"/>
                  </a:lnTo>
                  <a:lnTo>
                    <a:pt x="379" y="1634"/>
                  </a:lnTo>
                  <a:lnTo>
                    <a:pt x="379" y="1608"/>
                  </a:lnTo>
                  <a:lnTo>
                    <a:pt x="379" y="1461"/>
                  </a:lnTo>
                  <a:lnTo>
                    <a:pt x="0" y="1461"/>
                  </a:lnTo>
                  <a:lnTo>
                    <a:pt x="0" y="1587"/>
                  </a:lnTo>
                  <a:lnTo>
                    <a:pt x="0" y="1617"/>
                  </a:lnTo>
                  <a:lnTo>
                    <a:pt x="2" y="1647"/>
                  </a:lnTo>
                  <a:lnTo>
                    <a:pt x="5" y="1676"/>
                  </a:lnTo>
                  <a:lnTo>
                    <a:pt x="9" y="1704"/>
                  </a:lnTo>
                  <a:lnTo>
                    <a:pt x="14" y="1731"/>
                  </a:lnTo>
                  <a:lnTo>
                    <a:pt x="21" y="1758"/>
                  </a:lnTo>
                  <a:lnTo>
                    <a:pt x="29" y="1783"/>
                  </a:lnTo>
                  <a:lnTo>
                    <a:pt x="37" y="1807"/>
                  </a:lnTo>
                  <a:lnTo>
                    <a:pt x="47" y="1830"/>
                  </a:lnTo>
                  <a:lnTo>
                    <a:pt x="58" y="1854"/>
                  </a:lnTo>
                  <a:lnTo>
                    <a:pt x="72" y="1875"/>
                  </a:lnTo>
                  <a:lnTo>
                    <a:pt x="85" y="1896"/>
                  </a:lnTo>
                  <a:lnTo>
                    <a:pt x="100" y="1915"/>
                  </a:lnTo>
                  <a:lnTo>
                    <a:pt x="115" y="1934"/>
                  </a:lnTo>
                  <a:lnTo>
                    <a:pt x="132" y="1953"/>
                  </a:lnTo>
                  <a:lnTo>
                    <a:pt x="150" y="1970"/>
                  </a:lnTo>
                  <a:lnTo>
                    <a:pt x="170" y="1985"/>
                  </a:lnTo>
                  <a:lnTo>
                    <a:pt x="191" y="2000"/>
                  </a:lnTo>
                  <a:lnTo>
                    <a:pt x="212" y="2014"/>
                  </a:lnTo>
                  <a:lnTo>
                    <a:pt x="235" y="2027"/>
                  </a:lnTo>
                  <a:lnTo>
                    <a:pt x="258" y="2039"/>
                  </a:lnTo>
                  <a:lnTo>
                    <a:pt x="284" y="2050"/>
                  </a:lnTo>
                  <a:lnTo>
                    <a:pt x="310" y="2061"/>
                  </a:lnTo>
                  <a:lnTo>
                    <a:pt x="337" y="2070"/>
                  </a:lnTo>
                  <a:lnTo>
                    <a:pt x="366" y="2078"/>
                  </a:lnTo>
                  <a:lnTo>
                    <a:pt x="396" y="2085"/>
                  </a:lnTo>
                  <a:lnTo>
                    <a:pt x="426" y="2091"/>
                  </a:lnTo>
                  <a:lnTo>
                    <a:pt x="459" y="2096"/>
                  </a:lnTo>
                  <a:lnTo>
                    <a:pt x="491" y="2100"/>
                  </a:lnTo>
                  <a:lnTo>
                    <a:pt x="525" y="2102"/>
                  </a:lnTo>
                  <a:lnTo>
                    <a:pt x="561" y="2104"/>
                  </a:lnTo>
                  <a:lnTo>
                    <a:pt x="597" y="2104"/>
                  </a:lnTo>
                  <a:lnTo>
                    <a:pt x="633" y="2104"/>
                  </a:lnTo>
                  <a:lnTo>
                    <a:pt x="669" y="2102"/>
                  </a:lnTo>
                  <a:lnTo>
                    <a:pt x="702" y="2100"/>
                  </a:lnTo>
                  <a:lnTo>
                    <a:pt x="735" y="2096"/>
                  </a:lnTo>
                  <a:lnTo>
                    <a:pt x="767" y="2091"/>
                  </a:lnTo>
                  <a:lnTo>
                    <a:pt x="798" y="2085"/>
                  </a:lnTo>
                  <a:lnTo>
                    <a:pt x="827" y="2078"/>
                  </a:lnTo>
                  <a:lnTo>
                    <a:pt x="856" y="2070"/>
                  </a:lnTo>
                  <a:lnTo>
                    <a:pt x="883" y="2061"/>
                  </a:lnTo>
                  <a:lnTo>
                    <a:pt x="909" y="2050"/>
                  </a:lnTo>
                  <a:lnTo>
                    <a:pt x="935" y="2039"/>
                  </a:lnTo>
                  <a:lnTo>
                    <a:pt x="959" y="2027"/>
                  </a:lnTo>
                  <a:lnTo>
                    <a:pt x="981" y="2014"/>
                  </a:lnTo>
                  <a:lnTo>
                    <a:pt x="1003" y="2000"/>
                  </a:lnTo>
                  <a:lnTo>
                    <a:pt x="1023" y="1985"/>
                  </a:lnTo>
                  <a:lnTo>
                    <a:pt x="1043" y="1970"/>
                  </a:lnTo>
                  <a:lnTo>
                    <a:pt x="1061" y="1953"/>
                  </a:lnTo>
                  <a:lnTo>
                    <a:pt x="1078" y="1934"/>
                  </a:lnTo>
                  <a:lnTo>
                    <a:pt x="1094" y="1915"/>
                  </a:lnTo>
                  <a:lnTo>
                    <a:pt x="1108" y="1896"/>
                  </a:lnTo>
                  <a:lnTo>
                    <a:pt x="1123" y="1875"/>
                  </a:lnTo>
                  <a:lnTo>
                    <a:pt x="1135" y="1854"/>
                  </a:lnTo>
                  <a:lnTo>
                    <a:pt x="1146" y="1830"/>
                  </a:lnTo>
                  <a:lnTo>
                    <a:pt x="1156" y="1807"/>
                  </a:lnTo>
                  <a:lnTo>
                    <a:pt x="1165" y="1783"/>
                  </a:lnTo>
                  <a:lnTo>
                    <a:pt x="1173" y="1758"/>
                  </a:lnTo>
                  <a:lnTo>
                    <a:pt x="1179" y="1731"/>
                  </a:lnTo>
                  <a:lnTo>
                    <a:pt x="1184" y="1704"/>
                  </a:lnTo>
                  <a:lnTo>
                    <a:pt x="1189" y="1676"/>
                  </a:lnTo>
                  <a:lnTo>
                    <a:pt x="1192" y="1647"/>
                  </a:lnTo>
                  <a:lnTo>
                    <a:pt x="1193" y="1617"/>
                  </a:lnTo>
                  <a:lnTo>
                    <a:pt x="1194" y="1587"/>
                  </a:lnTo>
                  <a:lnTo>
                    <a:pt x="1192" y="1533"/>
                  </a:lnTo>
                  <a:lnTo>
                    <a:pt x="1185" y="1483"/>
                  </a:lnTo>
                  <a:lnTo>
                    <a:pt x="1175" y="1434"/>
                  </a:lnTo>
                  <a:lnTo>
                    <a:pt x="1161" y="1389"/>
                  </a:lnTo>
                  <a:lnTo>
                    <a:pt x="1143" y="1345"/>
                  </a:lnTo>
                  <a:lnTo>
                    <a:pt x="1121" y="1304"/>
                  </a:lnTo>
                  <a:lnTo>
                    <a:pt x="1098" y="1266"/>
                  </a:lnTo>
                  <a:lnTo>
                    <a:pt x="1072" y="1228"/>
                  </a:lnTo>
                  <a:lnTo>
                    <a:pt x="1043" y="1193"/>
                  </a:lnTo>
                  <a:lnTo>
                    <a:pt x="1012" y="1159"/>
                  </a:lnTo>
                  <a:lnTo>
                    <a:pt x="980" y="1126"/>
                  </a:lnTo>
                  <a:lnTo>
                    <a:pt x="947" y="1095"/>
                  </a:lnTo>
                  <a:lnTo>
                    <a:pt x="911" y="1066"/>
                  </a:lnTo>
                  <a:lnTo>
                    <a:pt x="876" y="1036"/>
                  </a:lnTo>
                  <a:lnTo>
                    <a:pt x="840" y="1008"/>
                  </a:lnTo>
                  <a:lnTo>
                    <a:pt x="802" y="980"/>
                  </a:lnTo>
                  <a:lnTo>
                    <a:pt x="729" y="926"/>
                  </a:lnTo>
                  <a:lnTo>
                    <a:pt x="659" y="873"/>
                  </a:lnTo>
                  <a:lnTo>
                    <a:pt x="625" y="845"/>
                  </a:lnTo>
                  <a:lnTo>
                    <a:pt x="593" y="819"/>
                  </a:lnTo>
                  <a:lnTo>
                    <a:pt x="562" y="791"/>
                  </a:lnTo>
                  <a:lnTo>
                    <a:pt x="533" y="763"/>
                  </a:lnTo>
                  <a:lnTo>
                    <a:pt x="507" y="734"/>
                  </a:lnTo>
                  <a:lnTo>
                    <a:pt x="483" y="704"/>
                  </a:lnTo>
                  <a:lnTo>
                    <a:pt x="463" y="673"/>
                  </a:lnTo>
                  <a:lnTo>
                    <a:pt x="444" y="641"/>
                  </a:lnTo>
                  <a:lnTo>
                    <a:pt x="430" y="607"/>
                  </a:lnTo>
                  <a:lnTo>
                    <a:pt x="420" y="573"/>
                  </a:lnTo>
                  <a:lnTo>
                    <a:pt x="413" y="535"/>
                  </a:lnTo>
                  <a:lnTo>
                    <a:pt x="411" y="497"/>
                  </a:lnTo>
                  <a:lnTo>
                    <a:pt x="412" y="471"/>
                  </a:lnTo>
                  <a:lnTo>
                    <a:pt x="414" y="445"/>
                  </a:lnTo>
                  <a:lnTo>
                    <a:pt x="418" y="423"/>
                  </a:lnTo>
                  <a:lnTo>
                    <a:pt x="424" y="403"/>
                  </a:lnTo>
                  <a:lnTo>
                    <a:pt x="428" y="394"/>
                  </a:lnTo>
                  <a:lnTo>
                    <a:pt x="432" y="385"/>
                  </a:lnTo>
                  <a:lnTo>
                    <a:pt x="436" y="376"/>
                  </a:lnTo>
                  <a:lnTo>
                    <a:pt x="440" y="368"/>
                  </a:lnTo>
                  <a:lnTo>
                    <a:pt x="445" y="361"/>
                  </a:lnTo>
                  <a:lnTo>
                    <a:pt x="451" y="354"/>
                  </a:lnTo>
                  <a:lnTo>
                    <a:pt x="458" y="346"/>
                  </a:lnTo>
                  <a:lnTo>
                    <a:pt x="464" y="340"/>
                  </a:lnTo>
                  <a:lnTo>
                    <a:pt x="470" y="334"/>
                  </a:lnTo>
                  <a:lnTo>
                    <a:pt x="477" y="329"/>
                  </a:lnTo>
                  <a:lnTo>
                    <a:pt x="484" y="324"/>
                  </a:lnTo>
                  <a:lnTo>
                    <a:pt x="492" y="319"/>
                  </a:lnTo>
                  <a:lnTo>
                    <a:pt x="508" y="311"/>
                  </a:lnTo>
                  <a:lnTo>
                    <a:pt x="526" y="305"/>
                  </a:lnTo>
                  <a:lnTo>
                    <a:pt x="545" y="300"/>
                  </a:lnTo>
                  <a:lnTo>
                    <a:pt x="567" y="297"/>
                  </a:lnTo>
                  <a:lnTo>
                    <a:pt x="588" y="295"/>
                  </a:lnTo>
                  <a:lnTo>
                    <a:pt x="611" y="294"/>
                  </a:lnTo>
                  <a:lnTo>
                    <a:pt x="634" y="295"/>
                  </a:lnTo>
                  <a:lnTo>
                    <a:pt x="657" y="297"/>
                  </a:lnTo>
                  <a:lnTo>
                    <a:pt x="677" y="300"/>
                  </a:lnTo>
                  <a:lnTo>
                    <a:pt x="696" y="305"/>
                  </a:lnTo>
                  <a:lnTo>
                    <a:pt x="714" y="311"/>
                  </a:lnTo>
                  <a:lnTo>
                    <a:pt x="730" y="319"/>
                  </a:lnTo>
                  <a:lnTo>
                    <a:pt x="738" y="324"/>
                  </a:lnTo>
                  <a:lnTo>
                    <a:pt x="746" y="329"/>
                  </a:lnTo>
                  <a:lnTo>
                    <a:pt x="753" y="334"/>
                  </a:lnTo>
                  <a:lnTo>
                    <a:pt x="760" y="340"/>
                  </a:lnTo>
                  <a:lnTo>
                    <a:pt x="766" y="346"/>
                  </a:lnTo>
                  <a:lnTo>
                    <a:pt x="772" y="354"/>
                  </a:lnTo>
                  <a:lnTo>
                    <a:pt x="777" y="361"/>
                  </a:lnTo>
                  <a:lnTo>
                    <a:pt x="782" y="368"/>
                  </a:lnTo>
                  <a:lnTo>
                    <a:pt x="787" y="376"/>
                  </a:lnTo>
                  <a:lnTo>
                    <a:pt x="791" y="385"/>
                  </a:lnTo>
                  <a:lnTo>
                    <a:pt x="795" y="394"/>
                  </a:lnTo>
                  <a:lnTo>
                    <a:pt x="798" y="403"/>
                  </a:lnTo>
                  <a:lnTo>
                    <a:pt x="804" y="423"/>
                  </a:lnTo>
                  <a:lnTo>
                    <a:pt x="808" y="445"/>
                  </a:lnTo>
                  <a:lnTo>
                    <a:pt x="811" y="471"/>
                  </a:lnTo>
                  <a:lnTo>
                    <a:pt x="811" y="497"/>
                  </a:lnTo>
                  <a:lnTo>
                    <a:pt x="811" y="582"/>
                  </a:lnTo>
                  <a:lnTo>
                    <a:pt x="1190" y="582"/>
                  </a:lnTo>
                  <a:lnTo>
                    <a:pt x="1190" y="517"/>
                  </a:lnTo>
                  <a:lnTo>
                    <a:pt x="1190" y="487"/>
                  </a:lnTo>
                  <a:lnTo>
                    <a:pt x="1188" y="458"/>
                  </a:lnTo>
                  <a:lnTo>
                    <a:pt x="1185" y="428"/>
                  </a:lnTo>
                  <a:lnTo>
                    <a:pt x="1181" y="401"/>
                  </a:lnTo>
                  <a:lnTo>
                    <a:pt x="1176" y="374"/>
                  </a:lnTo>
                  <a:lnTo>
                    <a:pt x="1169" y="347"/>
                  </a:lnTo>
                  <a:lnTo>
                    <a:pt x="1162" y="322"/>
                  </a:lnTo>
                  <a:lnTo>
                    <a:pt x="1153" y="298"/>
                  </a:lnTo>
                  <a:lnTo>
                    <a:pt x="1143" y="274"/>
                  </a:lnTo>
                  <a:lnTo>
                    <a:pt x="1133" y="252"/>
                  </a:lnTo>
                  <a:lnTo>
                    <a:pt x="1119" y="229"/>
                  </a:lnTo>
                  <a:lnTo>
                    <a:pt x="1106" y="209"/>
                  </a:lnTo>
                  <a:lnTo>
                    <a:pt x="1092" y="189"/>
                  </a:lnTo>
                  <a:lnTo>
                    <a:pt x="1076" y="170"/>
                  </a:lnTo>
                  <a:lnTo>
                    <a:pt x="1060" y="153"/>
                  </a:lnTo>
                  <a:lnTo>
                    <a:pt x="1042" y="135"/>
                  </a:lnTo>
                  <a:lnTo>
                    <a:pt x="1022" y="119"/>
                  </a:lnTo>
                  <a:lnTo>
                    <a:pt x="1002" y="104"/>
                  </a:lnTo>
                  <a:lnTo>
                    <a:pt x="981" y="90"/>
                  </a:lnTo>
                  <a:lnTo>
                    <a:pt x="959" y="77"/>
                  </a:lnTo>
                  <a:lnTo>
                    <a:pt x="935" y="65"/>
                  </a:lnTo>
                  <a:lnTo>
                    <a:pt x="910" y="54"/>
                  </a:lnTo>
                  <a:lnTo>
                    <a:pt x="884" y="43"/>
                  </a:lnTo>
                  <a:lnTo>
                    <a:pt x="857" y="34"/>
                  </a:lnTo>
                  <a:lnTo>
                    <a:pt x="828" y="26"/>
                  </a:lnTo>
                  <a:lnTo>
                    <a:pt x="800" y="19"/>
                  </a:lnTo>
                  <a:lnTo>
                    <a:pt x="769" y="13"/>
                  </a:lnTo>
                  <a:lnTo>
                    <a:pt x="737" y="9"/>
                  </a:lnTo>
                  <a:lnTo>
                    <a:pt x="705" y="5"/>
                  </a:lnTo>
                  <a:lnTo>
                    <a:pt x="672" y="2"/>
                  </a:lnTo>
                  <a:lnTo>
                    <a:pt x="636" y="1"/>
                  </a:lnTo>
                  <a:lnTo>
                    <a:pt x="600" y="0"/>
                  </a:lnTo>
                  <a:lnTo>
                    <a:pt x="565" y="1"/>
                  </a:lnTo>
                  <a:lnTo>
                    <a:pt x="529" y="2"/>
                  </a:lnTo>
                  <a:lnTo>
                    <a:pt x="496" y="5"/>
                  </a:lnTo>
                  <a:lnTo>
                    <a:pt x="464" y="9"/>
                  </a:lnTo>
                  <a:lnTo>
                    <a:pt x="431" y="13"/>
                  </a:lnTo>
                  <a:lnTo>
                    <a:pt x="401" y="19"/>
                  </a:lnTo>
                  <a:lnTo>
                    <a:pt x="372" y="26"/>
                  </a:lnTo>
                  <a:lnTo>
                    <a:pt x="344" y="34"/>
                  </a:lnTo>
                  <a:lnTo>
                    <a:pt x="317" y="43"/>
                  </a:lnTo>
                  <a:lnTo>
                    <a:pt x="291" y="54"/>
                  </a:lnTo>
                  <a:lnTo>
                    <a:pt x="267" y="65"/>
                  </a:lnTo>
                  <a:lnTo>
                    <a:pt x="242" y="77"/>
                  </a:lnTo>
                  <a:lnTo>
                    <a:pt x="220" y="90"/>
                  </a:lnTo>
                  <a:lnTo>
                    <a:pt x="199" y="104"/>
                  </a:lnTo>
                  <a:lnTo>
                    <a:pt x="179" y="119"/>
                  </a:lnTo>
                  <a:lnTo>
                    <a:pt x="159" y="135"/>
                  </a:lnTo>
                  <a:lnTo>
                    <a:pt x="141" y="153"/>
                  </a:lnTo>
                  <a:lnTo>
                    <a:pt x="125" y="170"/>
                  </a:lnTo>
                  <a:lnTo>
                    <a:pt x="109" y="189"/>
                  </a:lnTo>
                  <a:lnTo>
                    <a:pt x="95" y="209"/>
                  </a:lnTo>
                  <a:lnTo>
                    <a:pt x="81" y="229"/>
                  </a:lnTo>
                  <a:lnTo>
                    <a:pt x="68" y="252"/>
                  </a:lnTo>
                  <a:lnTo>
                    <a:pt x="57" y="274"/>
                  </a:lnTo>
                  <a:lnTo>
                    <a:pt x="48" y="298"/>
                  </a:lnTo>
                  <a:lnTo>
                    <a:pt x="39" y="322"/>
                  </a:lnTo>
                  <a:lnTo>
                    <a:pt x="31" y="347"/>
                  </a:lnTo>
                  <a:lnTo>
                    <a:pt x="25" y="374"/>
                  </a:lnTo>
                  <a:lnTo>
                    <a:pt x="20" y="401"/>
                  </a:lnTo>
                  <a:lnTo>
                    <a:pt x="16" y="428"/>
                  </a:lnTo>
                  <a:lnTo>
                    <a:pt x="13" y="458"/>
                  </a:lnTo>
                  <a:lnTo>
                    <a:pt x="11" y="487"/>
                  </a:lnTo>
                  <a:lnTo>
                    <a:pt x="11" y="517"/>
                  </a:lnTo>
                  <a:lnTo>
                    <a:pt x="11" y="517"/>
                  </a:lnTo>
                  <a:close/>
                </a:path>
              </a:pathLst>
            </a:custGeom>
            <a:solidFill>
              <a:srgbClr val="1E5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7">
              <a:extLst>
                <a:ext uri="{FF2B5EF4-FFF2-40B4-BE49-F238E27FC236}">
                  <a16:creationId xmlns:a16="http://schemas.microsoft.com/office/drawing/2014/main" id="{2764CCF0-12DF-440B-92F8-8ED07346351B}"/>
                </a:ext>
              </a:extLst>
            </p:cNvPr>
            <p:cNvSpPr>
              <a:spLocks/>
            </p:cNvSpPr>
            <p:nvPr userDrawn="1"/>
          </p:nvSpPr>
          <p:spPr bwMode="auto">
            <a:xfrm>
              <a:off x="10955338" y="377826"/>
              <a:ext cx="74612" cy="141288"/>
            </a:xfrm>
            <a:custGeom>
              <a:avLst/>
              <a:gdLst>
                <a:gd name="T0" fmla="*/ 400 w 1092"/>
                <a:gd name="T1" fmla="*/ 294 h 2058"/>
                <a:gd name="T2" fmla="*/ 1092 w 1092"/>
                <a:gd name="T3" fmla="*/ 294 h 2058"/>
                <a:gd name="T4" fmla="*/ 1092 w 1092"/>
                <a:gd name="T5" fmla="*/ 0 h 2058"/>
                <a:gd name="T6" fmla="*/ 0 w 1092"/>
                <a:gd name="T7" fmla="*/ 0 h 2058"/>
                <a:gd name="T8" fmla="*/ 0 w 1092"/>
                <a:gd name="T9" fmla="*/ 2058 h 2058"/>
                <a:gd name="T10" fmla="*/ 1092 w 1092"/>
                <a:gd name="T11" fmla="*/ 2058 h 2058"/>
                <a:gd name="T12" fmla="*/ 1092 w 1092"/>
                <a:gd name="T13" fmla="*/ 1764 h 2058"/>
                <a:gd name="T14" fmla="*/ 400 w 1092"/>
                <a:gd name="T15" fmla="*/ 1764 h 2058"/>
                <a:gd name="T16" fmla="*/ 400 w 1092"/>
                <a:gd name="T17" fmla="*/ 1162 h 2058"/>
                <a:gd name="T18" fmla="*/ 951 w 1092"/>
                <a:gd name="T19" fmla="*/ 1162 h 2058"/>
                <a:gd name="T20" fmla="*/ 951 w 1092"/>
                <a:gd name="T21" fmla="*/ 868 h 2058"/>
                <a:gd name="T22" fmla="*/ 400 w 1092"/>
                <a:gd name="T23" fmla="*/ 868 h 2058"/>
                <a:gd name="T24" fmla="*/ 400 w 1092"/>
                <a:gd name="T25" fmla="*/ 294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2" h="2058">
                  <a:moveTo>
                    <a:pt x="400" y="294"/>
                  </a:moveTo>
                  <a:lnTo>
                    <a:pt x="1092" y="294"/>
                  </a:lnTo>
                  <a:lnTo>
                    <a:pt x="1092" y="0"/>
                  </a:lnTo>
                  <a:lnTo>
                    <a:pt x="0" y="0"/>
                  </a:lnTo>
                  <a:lnTo>
                    <a:pt x="0" y="2058"/>
                  </a:lnTo>
                  <a:lnTo>
                    <a:pt x="1092" y="2058"/>
                  </a:lnTo>
                  <a:lnTo>
                    <a:pt x="1092" y="1764"/>
                  </a:lnTo>
                  <a:lnTo>
                    <a:pt x="400" y="1764"/>
                  </a:lnTo>
                  <a:lnTo>
                    <a:pt x="400" y="1162"/>
                  </a:lnTo>
                  <a:lnTo>
                    <a:pt x="951" y="1162"/>
                  </a:lnTo>
                  <a:lnTo>
                    <a:pt x="951" y="868"/>
                  </a:lnTo>
                  <a:lnTo>
                    <a:pt x="400" y="868"/>
                  </a:lnTo>
                  <a:lnTo>
                    <a:pt x="400" y="294"/>
                  </a:lnTo>
                  <a:close/>
                </a:path>
              </a:pathLst>
            </a:custGeom>
            <a:solidFill>
              <a:srgbClr val="1E5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8">
              <a:extLst>
                <a:ext uri="{FF2B5EF4-FFF2-40B4-BE49-F238E27FC236}">
                  <a16:creationId xmlns:a16="http://schemas.microsoft.com/office/drawing/2014/main" id="{8D0C293A-2BA4-4893-95E7-C67877FED521}"/>
                </a:ext>
              </a:extLst>
            </p:cNvPr>
            <p:cNvSpPr>
              <a:spLocks noEditPoints="1"/>
            </p:cNvSpPr>
            <p:nvPr userDrawn="1"/>
          </p:nvSpPr>
          <p:spPr bwMode="auto">
            <a:xfrm>
              <a:off x="11039475" y="377826"/>
              <a:ext cx="96837" cy="141288"/>
            </a:xfrm>
            <a:custGeom>
              <a:avLst/>
              <a:gdLst>
                <a:gd name="T0" fmla="*/ 994 w 1401"/>
                <a:gd name="T1" fmla="*/ 0 h 2058"/>
                <a:gd name="T2" fmla="*/ 407 w 1401"/>
                <a:gd name="T3" fmla="*/ 0 h 2058"/>
                <a:gd name="T4" fmla="*/ 0 w 1401"/>
                <a:gd name="T5" fmla="*/ 2058 h 2058"/>
                <a:gd name="T6" fmla="*/ 367 w 1401"/>
                <a:gd name="T7" fmla="*/ 2058 h 2058"/>
                <a:gd name="T8" fmla="*/ 436 w 1401"/>
                <a:gd name="T9" fmla="*/ 1685 h 2058"/>
                <a:gd name="T10" fmla="*/ 928 w 1401"/>
                <a:gd name="T11" fmla="*/ 1685 h 2058"/>
                <a:gd name="T12" fmla="*/ 997 w 1401"/>
                <a:gd name="T13" fmla="*/ 2058 h 2058"/>
                <a:gd name="T14" fmla="*/ 1401 w 1401"/>
                <a:gd name="T15" fmla="*/ 2058 h 2058"/>
                <a:gd name="T16" fmla="*/ 994 w 1401"/>
                <a:gd name="T17" fmla="*/ 0 h 2058"/>
                <a:gd name="T18" fmla="*/ 681 w 1401"/>
                <a:gd name="T19" fmla="*/ 365 h 2058"/>
                <a:gd name="T20" fmla="*/ 874 w 1401"/>
                <a:gd name="T21" fmla="*/ 1405 h 2058"/>
                <a:gd name="T22" fmla="*/ 488 w 1401"/>
                <a:gd name="T23" fmla="*/ 1405 h 2058"/>
                <a:gd name="T24" fmla="*/ 681 w 1401"/>
                <a:gd name="T25" fmla="*/ 36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1" h="2058">
                  <a:moveTo>
                    <a:pt x="994" y="0"/>
                  </a:moveTo>
                  <a:lnTo>
                    <a:pt x="407" y="0"/>
                  </a:lnTo>
                  <a:lnTo>
                    <a:pt x="0" y="2058"/>
                  </a:lnTo>
                  <a:lnTo>
                    <a:pt x="367" y="2058"/>
                  </a:lnTo>
                  <a:lnTo>
                    <a:pt x="436" y="1685"/>
                  </a:lnTo>
                  <a:lnTo>
                    <a:pt x="928" y="1685"/>
                  </a:lnTo>
                  <a:lnTo>
                    <a:pt x="997" y="2058"/>
                  </a:lnTo>
                  <a:lnTo>
                    <a:pt x="1401" y="2058"/>
                  </a:lnTo>
                  <a:lnTo>
                    <a:pt x="994" y="0"/>
                  </a:lnTo>
                  <a:close/>
                  <a:moveTo>
                    <a:pt x="681" y="365"/>
                  </a:moveTo>
                  <a:lnTo>
                    <a:pt x="874" y="1405"/>
                  </a:lnTo>
                  <a:lnTo>
                    <a:pt x="488" y="1405"/>
                  </a:lnTo>
                  <a:lnTo>
                    <a:pt x="681" y="365"/>
                  </a:lnTo>
                  <a:close/>
                </a:path>
              </a:pathLst>
            </a:custGeom>
            <a:solidFill>
              <a:srgbClr val="1E5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9">
              <a:extLst>
                <a:ext uri="{FF2B5EF4-FFF2-40B4-BE49-F238E27FC236}">
                  <a16:creationId xmlns:a16="http://schemas.microsoft.com/office/drawing/2014/main" id="{8EFE87AD-B3EC-46D6-BB7A-4134B75B6A32}"/>
                </a:ext>
              </a:extLst>
            </p:cNvPr>
            <p:cNvSpPr>
              <a:spLocks noEditPoints="1"/>
            </p:cNvSpPr>
            <p:nvPr userDrawn="1"/>
          </p:nvSpPr>
          <p:spPr bwMode="auto">
            <a:xfrm>
              <a:off x="11149013" y="377826"/>
              <a:ext cx="85725" cy="141288"/>
            </a:xfrm>
            <a:custGeom>
              <a:avLst/>
              <a:gdLst>
                <a:gd name="T0" fmla="*/ 1227 w 1246"/>
                <a:gd name="T1" fmla="*/ 2015 h 2058"/>
                <a:gd name="T2" fmla="*/ 1212 w 1246"/>
                <a:gd name="T3" fmla="*/ 1957 h 2058"/>
                <a:gd name="T4" fmla="*/ 1203 w 1246"/>
                <a:gd name="T5" fmla="*/ 1845 h 2058"/>
                <a:gd name="T6" fmla="*/ 1199 w 1246"/>
                <a:gd name="T7" fmla="*/ 1413 h 2058"/>
                <a:gd name="T8" fmla="*/ 1180 w 1246"/>
                <a:gd name="T9" fmla="*/ 1307 h 2058"/>
                <a:gd name="T10" fmla="*/ 1158 w 1246"/>
                <a:gd name="T11" fmla="*/ 1246 h 2058"/>
                <a:gd name="T12" fmla="*/ 1128 w 1246"/>
                <a:gd name="T13" fmla="*/ 1190 h 2058"/>
                <a:gd name="T14" fmla="*/ 1087 w 1246"/>
                <a:gd name="T15" fmla="*/ 1141 h 2058"/>
                <a:gd name="T16" fmla="*/ 1035 w 1246"/>
                <a:gd name="T17" fmla="*/ 1100 h 2058"/>
                <a:gd name="T18" fmla="*/ 972 w 1246"/>
                <a:gd name="T19" fmla="*/ 1067 h 2058"/>
                <a:gd name="T20" fmla="*/ 968 w 1246"/>
                <a:gd name="T21" fmla="*/ 1040 h 2058"/>
                <a:gd name="T22" fmla="*/ 1027 w 1246"/>
                <a:gd name="T23" fmla="*/ 1007 h 2058"/>
                <a:gd name="T24" fmla="*/ 1076 w 1246"/>
                <a:gd name="T25" fmla="*/ 969 h 2058"/>
                <a:gd name="T26" fmla="*/ 1117 w 1246"/>
                <a:gd name="T27" fmla="*/ 923 h 2058"/>
                <a:gd name="T28" fmla="*/ 1149 w 1246"/>
                <a:gd name="T29" fmla="*/ 871 h 2058"/>
                <a:gd name="T30" fmla="*/ 1173 w 1246"/>
                <a:gd name="T31" fmla="*/ 812 h 2058"/>
                <a:gd name="T32" fmla="*/ 1190 w 1246"/>
                <a:gd name="T33" fmla="*/ 747 h 2058"/>
                <a:gd name="T34" fmla="*/ 1198 w 1246"/>
                <a:gd name="T35" fmla="*/ 674 h 2058"/>
                <a:gd name="T36" fmla="*/ 1198 w 1246"/>
                <a:gd name="T37" fmla="*/ 445 h 2058"/>
                <a:gd name="T38" fmla="*/ 1186 w 1246"/>
                <a:gd name="T39" fmla="*/ 337 h 2058"/>
                <a:gd name="T40" fmla="*/ 1155 w 1246"/>
                <a:gd name="T41" fmla="*/ 244 h 2058"/>
                <a:gd name="T42" fmla="*/ 1106 w 1246"/>
                <a:gd name="T43" fmla="*/ 167 h 2058"/>
                <a:gd name="T44" fmla="*/ 1039 w 1246"/>
                <a:gd name="T45" fmla="*/ 104 h 2058"/>
                <a:gd name="T46" fmla="*/ 951 w 1246"/>
                <a:gd name="T47" fmla="*/ 56 h 2058"/>
                <a:gd name="T48" fmla="*/ 844 w 1246"/>
                <a:gd name="T49" fmla="*/ 22 h 2058"/>
                <a:gd name="T50" fmla="*/ 716 w 1246"/>
                <a:gd name="T51" fmla="*/ 4 h 2058"/>
                <a:gd name="T52" fmla="*/ 0 w 1246"/>
                <a:gd name="T53" fmla="*/ 0 h 2058"/>
                <a:gd name="T54" fmla="*/ 539 w 1246"/>
                <a:gd name="T55" fmla="*/ 1220 h 2058"/>
                <a:gd name="T56" fmla="*/ 631 w 1246"/>
                <a:gd name="T57" fmla="*/ 1229 h 2058"/>
                <a:gd name="T58" fmla="*/ 680 w 1246"/>
                <a:gd name="T59" fmla="*/ 1243 h 2058"/>
                <a:gd name="T60" fmla="*/ 722 w 1246"/>
                <a:gd name="T61" fmla="*/ 1265 h 2058"/>
                <a:gd name="T62" fmla="*/ 754 w 1246"/>
                <a:gd name="T63" fmla="*/ 1296 h 2058"/>
                <a:gd name="T64" fmla="*/ 777 w 1246"/>
                <a:gd name="T65" fmla="*/ 1337 h 2058"/>
                <a:gd name="T66" fmla="*/ 792 w 1246"/>
                <a:gd name="T67" fmla="*/ 1387 h 2058"/>
                <a:gd name="T68" fmla="*/ 801 w 1246"/>
                <a:gd name="T69" fmla="*/ 1448 h 2058"/>
                <a:gd name="T70" fmla="*/ 803 w 1246"/>
                <a:gd name="T71" fmla="*/ 1862 h 2058"/>
                <a:gd name="T72" fmla="*/ 817 w 1246"/>
                <a:gd name="T73" fmla="*/ 1999 h 2058"/>
                <a:gd name="T74" fmla="*/ 1246 w 1246"/>
                <a:gd name="T75" fmla="*/ 2058 h 2058"/>
                <a:gd name="T76" fmla="*/ 665 w 1246"/>
                <a:gd name="T77" fmla="*/ 301 h 2058"/>
                <a:gd name="T78" fmla="*/ 713 w 1246"/>
                <a:gd name="T79" fmla="*/ 318 h 2058"/>
                <a:gd name="T80" fmla="*/ 743 w 1246"/>
                <a:gd name="T81" fmla="*/ 339 h 2058"/>
                <a:gd name="T82" fmla="*/ 766 w 1246"/>
                <a:gd name="T83" fmla="*/ 367 h 2058"/>
                <a:gd name="T84" fmla="*/ 782 w 1246"/>
                <a:gd name="T85" fmla="*/ 401 h 2058"/>
                <a:gd name="T86" fmla="*/ 797 w 1246"/>
                <a:gd name="T87" fmla="*/ 479 h 2058"/>
                <a:gd name="T88" fmla="*/ 796 w 1246"/>
                <a:gd name="T89" fmla="*/ 739 h 2058"/>
                <a:gd name="T90" fmla="*/ 788 w 1246"/>
                <a:gd name="T91" fmla="*/ 790 h 2058"/>
                <a:gd name="T92" fmla="*/ 772 w 1246"/>
                <a:gd name="T93" fmla="*/ 833 h 2058"/>
                <a:gd name="T94" fmla="*/ 748 w 1246"/>
                <a:gd name="T95" fmla="*/ 866 h 2058"/>
                <a:gd name="T96" fmla="*/ 718 w 1246"/>
                <a:gd name="T97" fmla="*/ 891 h 2058"/>
                <a:gd name="T98" fmla="*/ 679 w 1246"/>
                <a:gd name="T99" fmla="*/ 909 h 2058"/>
                <a:gd name="T100" fmla="*/ 611 w 1246"/>
                <a:gd name="T101" fmla="*/ 923 h 2058"/>
                <a:gd name="T102" fmla="*/ 400 w 1246"/>
                <a:gd name="T103" fmla="*/ 294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46" h="2058">
                  <a:moveTo>
                    <a:pt x="1246" y="2058"/>
                  </a:moveTo>
                  <a:lnTo>
                    <a:pt x="1239" y="2044"/>
                  </a:lnTo>
                  <a:lnTo>
                    <a:pt x="1232" y="2030"/>
                  </a:lnTo>
                  <a:lnTo>
                    <a:pt x="1227" y="2015"/>
                  </a:lnTo>
                  <a:lnTo>
                    <a:pt x="1222" y="2000"/>
                  </a:lnTo>
                  <a:lnTo>
                    <a:pt x="1218" y="1986"/>
                  </a:lnTo>
                  <a:lnTo>
                    <a:pt x="1214" y="1972"/>
                  </a:lnTo>
                  <a:lnTo>
                    <a:pt x="1212" y="1957"/>
                  </a:lnTo>
                  <a:lnTo>
                    <a:pt x="1209" y="1942"/>
                  </a:lnTo>
                  <a:lnTo>
                    <a:pt x="1206" y="1911"/>
                  </a:lnTo>
                  <a:lnTo>
                    <a:pt x="1204" y="1879"/>
                  </a:lnTo>
                  <a:lnTo>
                    <a:pt x="1203" y="1845"/>
                  </a:lnTo>
                  <a:lnTo>
                    <a:pt x="1202" y="1808"/>
                  </a:lnTo>
                  <a:lnTo>
                    <a:pt x="1202" y="1491"/>
                  </a:lnTo>
                  <a:lnTo>
                    <a:pt x="1202" y="1451"/>
                  </a:lnTo>
                  <a:lnTo>
                    <a:pt x="1199" y="1413"/>
                  </a:lnTo>
                  <a:lnTo>
                    <a:pt x="1195" y="1376"/>
                  </a:lnTo>
                  <a:lnTo>
                    <a:pt x="1189" y="1342"/>
                  </a:lnTo>
                  <a:lnTo>
                    <a:pt x="1185" y="1324"/>
                  </a:lnTo>
                  <a:lnTo>
                    <a:pt x="1180" y="1307"/>
                  </a:lnTo>
                  <a:lnTo>
                    <a:pt x="1176" y="1291"/>
                  </a:lnTo>
                  <a:lnTo>
                    <a:pt x="1170" y="1276"/>
                  </a:lnTo>
                  <a:lnTo>
                    <a:pt x="1165" y="1260"/>
                  </a:lnTo>
                  <a:lnTo>
                    <a:pt x="1158" y="1246"/>
                  </a:lnTo>
                  <a:lnTo>
                    <a:pt x="1152" y="1231"/>
                  </a:lnTo>
                  <a:lnTo>
                    <a:pt x="1144" y="1216"/>
                  </a:lnTo>
                  <a:lnTo>
                    <a:pt x="1136" y="1203"/>
                  </a:lnTo>
                  <a:lnTo>
                    <a:pt x="1128" y="1190"/>
                  </a:lnTo>
                  <a:lnTo>
                    <a:pt x="1118" y="1177"/>
                  </a:lnTo>
                  <a:lnTo>
                    <a:pt x="1109" y="1165"/>
                  </a:lnTo>
                  <a:lnTo>
                    <a:pt x="1098" y="1153"/>
                  </a:lnTo>
                  <a:lnTo>
                    <a:pt x="1087" y="1141"/>
                  </a:lnTo>
                  <a:lnTo>
                    <a:pt x="1074" y="1131"/>
                  </a:lnTo>
                  <a:lnTo>
                    <a:pt x="1062" y="1119"/>
                  </a:lnTo>
                  <a:lnTo>
                    <a:pt x="1049" y="1109"/>
                  </a:lnTo>
                  <a:lnTo>
                    <a:pt x="1035" y="1100"/>
                  </a:lnTo>
                  <a:lnTo>
                    <a:pt x="1021" y="1091"/>
                  </a:lnTo>
                  <a:lnTo>
                    <a:pt x="1005" y="1082"/>
                  </a:lnTo>
                  <a:lnTo>
                    <a:pt x="989" y="1074"/>
                  </a:lnTo>
                  <a:lnTo>
                    <a:pt x="972" y="1067"/>
                  </a:lnTo>
                  <a:lnTo>
                    <a:pt x="954" y="1060"/>
                  </a:lnTo>
                  <a:lnTo>
                    <a:pt x="936" y="1053"/>
                  </a:lnTo>
                  <a:lnTo>
                    <a:pt x="953" y="1047"/>
                  </a:lnTo>
                  <a:lnTo>
                    <a:pt x="968" y="1040"/>
                  </a:lnTo>
                  <a:lnTo>
                    <a:pt x="983" y="1032"/>
                  </a:lnTo>
                  <a:lnTo>
                    <a:pt x="999" y="1024"/>
                  </a:lnTo>
                  <a:lnTo>
                    <a:pt x="1013" y="1015"/>
                  </a:lnTo>
                  <a:lnTo>
                    <a:pt x="1027" y="1007"/>
                  </a:lnTo>
                  <a:lnTo>
                    <a:pt x="1040" y="998"/>
                  </a:lnTo>
                  <a:lnTo>
                    <a:pt x="1052" y="989"/>
                  </a:lnTo>
                  <a:lnTo>
                    <a:pt x="1064" y="979"/>
                  </a:lnTo>
                  <a:lnTo>
                    <a:pt x="1076" y="969"/>
                  </a:lnTo>
                  <a:lnTo>
                    <a:pt x="1088" y="958"/>
                  </a:lnTo>
                  <a:lnTo>
                    <a:pt x="1098" y="947"/>
                  </a:lnTo>
                  <a:lnTo>
                    <a:pt x="1108" y="936"/>
                  </a:lnTo>
                  <a:lnTo>
                    <a:pt x="1117" y="923"/>
                  </a:lnTo>
                  <a:lnTo>
                    <a:pt x="1126" y="911"/>
                  </a:lnTo>
                  <a:lnTo>
                    <a:pt x="1134" y="898"/>
                  </a:lnTo>
                  <a:lnTo>
                    <a:pt x="1142" y="885"/>
                  </a:lnTo>
                  <a:lnTo>
                    <a:pt x="1149" y="871"/>
                  </a:lnTo>
                  <a:lnTo>
                    <a:pt x="1156" y="857"/>
                  </a:lnTo>
                  <a:lnTo>
                    <a:pt x="1162" y="843"/>
                  </a:lnTo>
                  <a:lnTo>
                    <a:pt x="1168" y="828"/>
                  </a:lnTo>
                  <a:lnTo>
                    <a:pt x="1173" y="812"/>
                  </a:lnTo>
                  <a:lnTo>
                    <a:pt x="1178" y="796"/>
                  </a:lnTo>
                  <a:lnTo>
                    <a:pt x="1183" y="780"/>
                  </a:lnTo>
                  <a:lnTo>
                    <a:pt x="1187" y="764"/>
                  </a:lnTo>
                  <a:lnTo>
                    <a:pt x="1190" y="747"/>
                  </a:lnTo>
                  <a:lnTo>
                    <a:pt x="1193" y="730"/>
                  </a:lnTo>
                  <a:lnTo>
                    <a:pt x="1195" y="711"/>
                  </a:lnTo>
                  <a:lnTo>
                    <a:pt x="1197" y="693"/>
                  </a:lnTo>
                  <a:lnTo>
                    <a:pt x="1198" y="674"/>
                  </a:lnTo>
                  <a:lnTo>
                    <a:pt x="1199" y="655"/>
                  </a:lnTo>
                  <a:lnTo>
                    <a:pt x="1199" y="636"/>
                  </a:lnTo>
                  <a:lnTo>
                    <a:pt x="1199" y="474"/>
                  </a:lnTo>
                  <a:lnTo>
                    <a:pt x="1198" y="445"/>
                  </a:lnTo>
                  <a:lnTo>
                    <a:pt x="1197" y="416"/>
                  </a:lnTo>
                  <a:lnTo>
                    <a:pt x="1194" y="389"/>
                  </a:lnTo>
                  <a:lnTo>
                    <a:pt x="1190" y="362"/>
                  </a:lnTo>
                  <a:lnTo>
                    <a:pt x="1186" y="337"/>
                  </a:lnTo>
                  <a:lnTo>
                    <a:pt x="1179" y="312"/>
                  </a:lnTo>
                  <a:lnTo>
                    <a:pt x="1172" y="288"/>
                  </a:lnTo>
                  <a:lnTo>
                    <a:pt x="1164" y="266"/>
                  </a:lnTo>
                  <a:lnTo>
                    <a:pt x="1155" y="244"/>
                  </a:lnTo>
                  <a:lnTo>
                    <a:pt x="1144" y="223"/>
                  </a:lnTo>
                  <a:lnTo>
                    <a:pt x="1133" y="203"/>
                  </a:lnTo>
                  <a:lnTo>
                    <a:pt x="1120" y="184"/>
                  </a:lnTo>
                  <a:lnTo>
                    <a:pt x="1106" y="167"/>
                  </a:lnTo>
                  <a:lnTo>
                    <a:pt x="1092" y="150"/>
                  </a:lnTo>
                  <a:lnTo>
                    <a:pt x="1074" y="134"/>
                  </a:lnTo>
                  <a:lnTo>
                    <a:pt x="1057" y="118"/>
                  </a:lnTo>
                  <a:lnTo>
                    <a:pt x="1039" y="104"/>
                  </a:lnTo>
                  <a:lnTo>
                    <a:pt x="1019" y="90"/>
                  </a:lnTo>
                  <a:lnTo>
                    <a:pt x="998" y="78"/>
                  </a:lnTo>
                  <a:lnTo>
                    <a:pt x="975" y="67"/>
                  </a:lnTo>
                  <a:lnTo>
                    <a:pt x="951" y="56"/>
                  </a:lnTo>
                  <a:lnTo>
                    <a:pt x="927" y="47"/>
                  </a:lnTo>
                  <a:lnTo>
                    <a:pt x="901" y="38"/>
                  </a:lnTo>
                  <a:lnTo>
                    <a:pt x="872" y="30"/>
                  </a:lnTo>
                  <a:lnTo>
                    <a:pt x="844" y="22"/>
                  </a:lnTo>
                  <a:lnTo>
                    <a:pt x="814" y="17"/>
                  </a:lnTo>
                  <a:lnTo>
                    <a:pt x="782" y="12"/>
                  </a:lnTo>
                  <a:lnTo>
                    <a:pt x="750" y="8"/>
                  </a:lnTo>
                  <a:lnTo>
                    <a:pt x="716" y="4"/>
                  </a:lnTo>
                  <a:lnTo>
                    <a:pt x="680" y="2"/>
                  </a:lnTo>
                  <a:lnTo>
                    <a:pt x="643" y="1"/>
                  </a:lnTo>
                  <a:lnTo>
                    <a:pt x="604" y="0"/>
                  </a:lnTo>
                  <a:lnTo>
                    <a:pt x="0" y="0"/>
                  </a:lnTo>
                  <a:lnTo>
                    <a:pt x="0" y="2058"/>
                  </a:lnTo>
                  <a:lnTo>
                    <a:pt x="400" y="2058"/>
                  </a:lnTo>
                  <a:lnTo>
                    <a:pt x="400" y="1220"/>
                  </a:lnTo>
                  <a:lnTo>
                    <a:pt x="539" y="1220"/>
                  </a:lnTo>
                  <a:lnTo>
                    <a:pt x="572" y="1221"/>
                  </a:lnTo>
                  <a:lnTo>
                    <a:pt x="602" y="1223"/>
                  </a:lnTo>
                  <a:lnTo>
                    <a:pt x="618" y="1225"/>
                  </a:lnTo>
                  <a:lnTo>
                    <a:pt x="631" y="1229"/>
                  </a:lnTo>
                  <a:lnTo>
                    <a:pt x="644" y="1231"/>
                  </a:lnTo>
                  <a:lnTo>
                    <a:pt x="657" y="1235"/>
                  </a:lnTo>
                  <a:lnTo>
                    <a:pt x="669" y="1239"/>
                  </a:lnTo>
                  <a:lnTo>
                    <a:pt x="680" y="1243"/>
                  </a:lnTo>
                  <a:lnTo>
                    <a:pt x="691" y="1248"/>
                  </a:lnTo>
                  <a:lnTo>
                    <a:pt x="702" y="1253"/>
                  </a:lnTo>
                  <a:lnTo>
                    <a:pt x="713" y="1259"/>
                  </a:lnTo>
                  <a:lnTo>
                    <a:pt x="722" y="1265"/>
                  </a:lnTo>
                  <a:lnTo>
                    <a:pt x="731" y="1272"/>
                  </a:lnTo>
                  <a:lnTo>
                    <a:pt x="739" y="1279"/>
                  </a:lnTo>
                  <a:lnTo>
                    <a:pt x="746" y="1287"/>
                  </a:lnTo>
                  <a:lnTo>
                    <a:pt x="754" y="1296"/>
                  </a:lnTo>
                  <a:lnTo>
                    <a:pt x="760" y="1305"/>
                  </a:lnTo>
                  <a:lnTo>
                    <a:pt x="766" y="1315"/>
                  </a:lnTo>
                  <a:lnTo>
                    <a:pt x="772" y="1325"/>
                  </a:lnTo>
                  <a:lnTo>
                    <a:pt x="777" y="1337"/>
                  </a:lnTo>
                  <a:lnTo>
                    <a:pt x="782" y="1348"/>
                  </a:lnTo>
                  <a:lnTo>
                    <a:pt x="786" y="1361"/>
                  </a:lnTo>
                  <a:lnTo>
                    <a:pt x="789" y="1373"/>
                  </a:lnTo>
                  <a:lnTo>
                    <a:pt x="792" y="1387"/>
                  </a:lnTo>
                  <a:lnTo>
                    <a:pt x="795" y="1401"/>
                  </a:lnTo>
                  <a:lnTo>
                    <a:pt x="797" y="1415"/>
                  </a:lnTo>
                  <a:lnTo>
                    <a:pt x="800" y="1432"/>
                  </a:lnTo>
                  <a:lnTo>
                    <a:pt x="801" y="1448"/>
                  </a:lnTo>
                  <a:lnTo>
                    <a:pt x="802" y="1464"/>
                  </a:lnTo>
                  <a:lnTo>
                    <a:pt x="802" y="1482"/>
                  </a:lnTo>
                  <a:lnTo>
                    <a:pt x="802" y="1805"/>
                  </a:lnTo>
                  <a:lnTo>
                    <a:pt x="803" y="1862"/>
                  </a:lnTo>
                  <a:lnTo>
                    <a:pt x="805" y="1908"/>
                  </a:lnTo>
                  <a:lnTo>
                    <a:pt x="808" y="1945"/>
                  </a:lnTo>
                  <a:lnTo>
                    <a:pt x="812" y="1975"/>
                  </a:lnTo>
                  <a:lnTo>
                    <a:pt x="817" y="1999"/>
                  </a:lnTo>
                  <a:lnTo>
                    <a:pt x="823" y="2019"/>
                  </a:lnTo>
                  <a:lnTo>
                    <a:pt x="830" y="2039"/>
                  </a:lnTo>
                  <a:lnTo>
                    <a:pt x="838" y="2058"/>
                  </a:lnTo>
                  <a:lnTo>
                    <a:pt x="1246" y="2058"/>
                  </a:lnTo>
                  <a:close/>
                  <a:moveTo>
                    <a:pt x="594" y="294"/>
                  </a:moveTo>
                  <a:lnTo>
                    <a:pt x="620" y="295"/>
                  </a:lnTo>
                  <a:lnTo>
                    <a:pt x="644" y="297"/>
                  </a:lnTo>
                  <a:lnTo>
                    <a:pt x="665" y="301"/>
                  </a:lnTo>
                  <a:lnTo>
                    <a:pt x="685" y="307"/>
                  </a:lnTo>
                  <a:lnTo>
                    <a:pt x="695" y="310"/>
                  </a:lnTo>
                  <a:lnTo>
                    <a:pt x="705" y="314"/>
                  </a:lnTo>
                  <a:lnTo>
                    <a:pt x="713" y="318"/>
                  </a:lnTo>
                  <a:lnTo>
                    <a:pt x="721" y="322"/>
                  </a:lnTo>
                  <a:lnTo>
                    <a:pt x="729" y="328"/>
                  </a:lnTo>
                  <a:lnTo>
                    <a:pt x="736" y="333"/>
                  </a:lnTo>
                  <a:lnTo>
                    <a:pt x="743" y="339"/>
                  </a:lnTo>
                  <a:lnTo>
                    <a:pt x="749" y="345"/>
                  </a:lnTo>
                  <a:lnTo>
                    <a:pt x="755" y="352"/>
                  </a:lnTo>
                  <a:lnTo>
                    <a:pt x="761" y="359"/>
                  </a:lnTo>
                  <a:lnTo>
                    <a:pt x="766" y="367"/>
                  </a:lnTo>
                  <a:lnTo>
                    <a:pt x="771" y="375"/>
                  </a:lnTo>
                  <a:lnTo>
                    <a:pt x="775" y="383"/>
                  </a:lnTo>
                  <a:lnTo>
                    <a:pt x="779" y="392"/>
                  </a:lnTo>
                  <a:lnTo>
                    <a:pt x="782" y="401"/>
                  </a:lnTo>
                  <a:lnTo>
                    <a:pt x="786" y="411"/>
                  </a:lnTo>
                  <a:lnTo>
                    <a:pt x="791" y="432"/>
                  </a:lnTo>
                  <a:lnTo>
                    <a:pt x="794" y="455"/>
                  </a:lnTo>
                  <a:lnTo>
                    <a:pt x="797" y="479"/>
                  </a:lnTo>
                  <a:lnTo>
                    <a:pt x="797" y="506"/>
                  </a:lnTo>
                  <a:lnTo>
                    <a:pt x="797" y="709"/>
                  </a:lnTo>
                  <a:lnTo>
                    <a:pt x="797" y="724"/>
                  </a:lnTo>
                  <a:lnTo>
                    <a:pt x="796" y="739"/>
                  </a:lnTo>
                  <a:lnTo>
                    <a:pt x="795" y="753"/>
                  </a:lnTo>
                  <a:lnTo>
                    <a:pt x="793" y="766"/>
                  </a:lnTo>
                  <a:lnTo>
                    <a:pt x="791" y="778"/>
                  </a:lnTo>
                  <a:lnTo>
                    <a:pt x="788" y="790"/>
                  </a:lnTo>
                  <a:lnTo>
                    <a:pt x="785" y="801"/>
                  </a:lnTo>
                  <a:lnTo>
                    <a:pt x="781" y="812"/>
                  </a:lnTo>
                  <a:lnTo>
                    <a:pt x="777" y="822"/>
                  </a:lnTo>
                  <a:lnTo>
                    <a:pt x="772" y="833"/>
                  </a:lnTo>
                  <a:lnTo>
                    <a:pt x="767" y="842"/>
                  </a:lnTo>
                  <a:lnTo>
                    <a:pt x="761" y="850"/>
                  </a:lnTo>
                  <a:lnTo>
                    <a:pt x="755" y="858"/>
                  </a:lnTo>
                  <a:lnTo>
                    <a:pt x="748" y="866"/>
                  </a:lnTo>
                  <a:lnTo>
                    <a:pt x="741" y="873"/>
                  </a:lnTo>
                  <a:lnTo>
                    <a:pt x="734" y="879"/>
                  </a:lnTo>
                  <a:lnTo>
                    <a:pt x="726" y="885"/>
                  </a:lnTo>
                  <a:lnTo>
                    <a:pt x="718" y="891"/>
                  </a:lnTo>
                  <a:lnTo>
                    <a:pt x="709" y="896"/>
                  </a:lnTo>
                  <a:lnTo>
                    <a:pt x="699" y="901"/>
                  </a:lnTo>
                  <a:lnTo>
                    <a:pt x="689" y="905"/>
                  </a:lnTo>
                  <a:lnTo>
                    <a:pt x="679" y="909"/>
                  </a:lnTo>
                  <a:lnTo>
                    <a:pt x="669" y="912"/>
                  </a:lnTo>
                  <a:lnTo>
                    <a:pt x="658" y="915"/>
                  </a:lnTo>
                  <a:lnTo>
                    <a:pt x="635" y="920"/>
                  </a:lnTo>
                  <a:lnTo>
                    <a:pt x="611" y="923"/>
                  </a:lnTo>
                  <a:lnTo>
                    <a:pt x="584" y="925"/>
                  </a:lnTo>
                  <a:lnTo>
                    <a:pt x="557" y="926"/>
                  </a:lnTo>
                  <a:lnTo>
                    <a:pt x="400" y="926"/>
                  </a:lnTo>
                  <a:lnTo>
                    <a:pt x="400" y="294"/>
                  </a:lnTo>
                  <a:lnTo>
                    <a:pt x="594" y="294"/>
                  </a:lnTo>
                  <a:close/>
                </a:path>
              </a:pathLst>
            </a:custGeom>
            <a:solidFill>
              <a:srgbClr val="1E5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40">
              <a:extLst>
                <a:ext uri="{FF2B5EF4-FFF2-40B4-BE49-F238E27FC236}">
                  <a16:creationId xmlns:a16="http://schemas.microsoft.com/office/drawing/2014/main" id="{72BBFAE0-8F02-461F-9F52-7B0B66FF9FCD}"/>
                </a:ext>
              </a:extLst>
            </p:cNvPr>
            <p:cNvSpPr>
              <a:spLocks/>
            </p:cNvSpPr>
            <p:nvPr userDrawn="1"/>
          </p:nvSpPr>
          <p:spPr bwMode="auto">
            <a:xfrm>
              <a:off x="11249025" y="376238"/>
              <a:ext cx="82550" cy="144463"/>
            </a:xfrm>
            <a:custGeom>
              <a:avLst/>
              <a:gdLst>
                <a:gd name="T0" fmla="*/ 813 w 1196"/>
                <a:gd name="T1" fmla="*/ 1659 h 2104"/>
                <a:gd name="T2" fmla="*/ 801 w 1196"/>
                <a:gd name="T3" fmla="*/ 1701 h 2104"/>
                <a:gd name="T4" fmla="*/ 784 w 1196"/>
                <a:gd name="T5" fmla="*/ 1735 h 2104"/>
                <a:gd name="T6" fmla="*/ 760 w 1196"/>
                <a:gd name="T7" fmla="*/ 1763 h 2104"/>
                <a:gd name="T8" fmla="*/ 731 w 1196"/>
                <a:gd name="T9" fmla="*/ 1783 h 2104"/>
                <a:gd name="T10" fmla="*/ 654 w 1196"/>
                <a:gd name="T11" fmla="*/ 1805 h 2104"/>
                <a:gd name="T12" fmla="*/ 563 w 1196"/>
                <a:gd name="T13" fmla="*/ 1805 h 2104"/>
                <a:gd name="T14" fmla="*/ 487 w 1196"/>
                <a:gd name="T15" fmla="*/ 1783 h 2104"/>
                <a:gd name="T16" fmla="*/ 457 w 1196"/>
                <a:gd name="T17" fmla="*/ 1763 h 2104"/>
                <a:gd name="T18" fmla="*/ 434 w 1196"/>
                <a:gd name="T19" fmla="*/ 1735 h 2104"/>
                <a:gd name="T20" fmla="*/ 415 w 1196"/>
                <a:gd name="T21" fmla="*/ 1701 h 2104"/>
                <a:gd name="T22" fmla="*/ 405 w 1196"/>
                <a:gd name="T23" fmla="*/ 1659 h 2104"/>
                <a:gd name="T24" fmla="*/ 402 w 1196"/>
                <a:gd name="T25" fmla="*/ 471 h 2104"/>
                <a:gd name="T26" fmla="*/ 412 w 1196"/>
                <a:gd name="T27" fmla="*/ 413 h 2104"/>
                <a:gd name="T28" fmla="*/ 429 w 1196"/>
                <a:gd name="T29" fmla="*/ 376 h 2104"/>
                <a:gd name="T30" fmla="*/ 451 w 1196"/>
                <a:gd name="T31" fmla="*/ 346 h 2104"/>
                <a:gd name="T32" fmla="*/ 479 w 1196"/>
                <a:gd name="T33" fmla="*/ 324 h 2104"/>
                <a:gd name="T34" fmla="*/ 542 w 1196"/>
                <a:gd name="T35" fmla="*/ 300 h 2104"/>
                <a:gd name="T36" fmla="*/ 632 w 1196"/>
                <a:gd name="T37" fmla="*/ 295 h 2104"/>
                <a:gd name="T38" fmla="*/ 714 w 1196"/>
                <a:gd name="T39" fmla="*/ 311 h 2104"/>
                <a:gd name="T40" fmla="*/ 753 w 1196"/>
                <a:gd name="T41" fmla="*/ 334 h 2104"/>
                <a:gd name="T42" fmla="*/ 779 w 1196"/>
                <a:gd name="T43" fmla="*/ 361 h 2104"/>
                <a:gd name="T44" fmla="*/ 798 w 1196"/>
                <a:gd name="T45" fmla="*/ 394 h 2104"/>
                <a:gd name="T46" fmla="*/ 811 w 1196"/>
                <a:gd name="T47" fmla="*/ 434 h 2104"/>
                <a:gd name="T48" fmla="*/ 817 w 1196"/>
                <a:gd name="T49" fmla="*/ 717 h 2104"/>
                <a:gd name="T50" fmla="*/ 1193 w 1196"/>
                <a:gd name="T51" fmla="*/ 458 h 2104"/>
                <a:gd name="T52" fmla="*/ 1173 w 1196"/>
                <a:gd name="T53" fmla="*/ 347 h 2104"/>
                <a:gd name="T54" fmla="*/ 1136 w 1196"/>
                <a:gd name="T55" fmla="*/ 252 h 2104"/>
                <a:gd name="T56" fmla="*/ 1079 w 1196"/>
                <a:gd name="T57" fmla="*/ 170 h 2104"/>
                <a:gd name="T58" fmla="*/ 1005 w 1196"/>
                <a:gd name="T59" fmla="*/ 104 h 2104"/>
                <a:gd name="T60" fmla="*/ 911 w 1196"/>
                <a:gd name="T61" fmla="*/ 54 h 2104"/>
                <a:gd name="T62" fmla="*/ 799 w 1196"/>
                <a:gd name="T63" fmla="*/ 19 h 2104"/>
                <a:gd name="T64" fmla="*/ 669 w 1196"/>
                <a:gd name="T65" fmla="*/ 2 h 2104"/>
                <a:gd name="T66" fmla="*/ 527 w 1196"/>
                <a:gd name="T67" fmla="*/ 2 h 2104"/>
                <a:gd name="T68" fmla="*/ 396 w 1196"/>
                <a:gd name="T69" fmla="*/ 19 h 2104"/>
                <a:gd name="T70" fmla="*/ 285 w 1196"/>
                <a:gd name="T71" fmla="*/ 54 h 2104"/>
                <a:gd name="T72" fmla="*/ 191 w 1196"/>
                <a:gd name="T73" fmla="*/ 104 h 2104"/>
                <a:gd name="T74" fmla="*/ 116 w 1196"/>
                <a:gd name="T75" fmla="*/ 170 h 2104"/>
                <a:gd name="T76" fmla="*/ 60 w 1196"/>
                <a:gd name="T77" fmla="*/ 252 h 2104"/>
                <a:gd name="T78" fmla="*/ 22 w 1196"/>
                <a:gd name="T79" fmla="*/ 347 h 2104"/>
                <a:gd name="T80" fmla="*/ 3 w 1196"/>
                <a:gd name="T81" fmla="*/ 458 h 2104"/>
                <a:gd name="T82" fmla="*/ 1 w 1196"/>
                <a:gd name="T83" fmla="*/ 1617 h 2104"/>
                <a:gd name="T84" fmla="*/ 15 w 1196"/>
                <a:gd name="T85" fmla="*/ 1731 h 2104"/>
                <a:gd name="T86" fmla="*/ 49 w 1196"/>
                <a:gd name="T87" fmla="*/ 1830 h 2104"/>
                <a:gd name="T88" fmla="*/ 100 w 1196"/>
                <a:gd name="T89" fmla="*/ 1915 h 2104"/>
                <a:gd name="T90" fmla="*/ 171 w 1196"/>
                <a:gd name="T91" fmla="*/ 1985 h 2104"/>
                <a:gd name="T92" fmla="*/ 260 w 1196"/>
                <a:gd name="T93" fmla="*/ 2039 h 2104"/>
                <a:gd name="T94" fmla="*/ 367 w 1196"/>
                <a:gd name="T95" fmla="*/ 2078 h 2104"/>
                <a:gd name="T96" fmla="*/ 492 w 1196"/>
                <a:gd name="T97" fmla="*/ 2100 h 2104"/>
                <a:gd name="T98" fmla="*/ 634 w 1196"/>
                <a:gd name="T99" fmla="*/ 2104 h 2104"/>
                <a:gd name="T100" fmla="*/ 768 w 1196"/>
                <a:gd name="T101" fmla="*/ 2091 h 2104"/>
                <a:gd name="T102" fmla="*/ 884 w 1196"/>
                <a:gd name="T103" fmla="*/ 2061 h 2104"/>
                <a:gd name="T104" fmla="*/ 982 w 1196"/>
                <a:gd name="T105" fmla="*/ 2014 h 2104"/>
                <a:gd name="T106" fmla="*/ 1062 w 1196"/>
                <a:gd name="T107" fmla="*/ 1953 h 2104"/>
                <a:gd name="T108" fmla="*/ 1124 w 1196"/>
                <a:gd name="T109" fmla="*/ 1875 h 2104"/>
                <a:gd name="T110" fmla="*/ 1166 w 1196"/>
                <a:gd name="T111" fmla="*/ 1783 h 2104"/>
                <a:gd name="T112" fmla="*/ 1190 w 1196"/>
                <a:gd name="T113" fmla="*/ 1676 h 2104"/>
                <a:gd name="T114" fmla="*/ 1196 w 1196"/>
                <a:gd name="T115" fmla="*/ 1314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6" h="2104">
                  <a:moveTo>
                    <a:pt x="817" y="1314"/>
                  </a:moveTo>
                  <a:lnTo>
                    <a:pt x="817" y="1608"/>
                  </a:lnTo>
                  <a:lnTo>
                    <a:pt x="816" y="1634"/>
                  </a:lnTo>
                  <a:lnTo>
                    <a:pt x="813" y="1659"/>
                  </a:lnTo>
                  <a:lnTo>
                    <a:pt x="811" y="1670"/>
                  </a:lnTo>
                  <a:lnTo>
                    <a:pt x="809" y="1681"/>
                  </a:lnTo>
                  <a:lnTo>
                    <a:pt x="806" y="1691"/>
                  </a:lnTo>
                  <a:lnTo>
                    <a:pt x="801" y="1701"/>
                  </a:lnTo>
                  <a:lnTo>
                    <a:pt x="798" y="1710"/>
                  </a:lnTo>
                  <a:lnTo>
                    <a:pt x="793" y="1719"/>
                  </a:lnTo>
                  <a:lnTo>
                    <a:pt x="789" y="1727"/>
                  </a:lnTo>
                  <a:lnTo>
                    <a:pt x="784" y="1735"/>
                  </a:lnTo>
                  <a:lnTo>
                    <a:pt x="779" y="1743"/>
                  </a:lnTo>
                  <a:lnTo>
                    <a:pt x="773" y="1750"/>
                  </a:lnTo>
                  <a:lnTo>
                    <a:pt x="767" y="1757"/>
                  </a:lnTo>
                  <a:lnTo>
                    <a:pt x="760" y="1763"/>
                  </a:lnTo>
                  <a:lnTo>
                    <a:pt x="753" y="1769"/>
                  </a:lnTo>
                  <a:lnTo>
                    <a:pt x="746" y="1774"/>
                  </a:lnTo>
                  <a:lnTo>
                    <a:pt x="739" y="1779"/>
                  </a:lnTo>
                  <a:lnTo>
                    <a:pt x="731" y="1783"/>
                  </a:lnTo>
                  <a:lnTo>
                    <a:pt x="714" y="1791"/>
                  </a:lnTo>
                  <a:lnTo>
                    <a:pt x="695" y="1797"/>
                  </a:lnTo>
                  <a:lnTo>
                    <a:pt x="675" y="1802"/>
                  </a:lnTo>
                  <a:lnTo>
                    <a:pt x="654" y="1805"/>
                  </a:lnTo>
                  <a:lnTo>
                    <a:pt x="632" y="1807"/>
                  </a:lnTo>
                  <a:lnTo>
                    <a:pt x="608" y="1808"/>
                  </a:lnTo>
                  <a:lnTo>
                    <a:pt x="585" y="1807"/>
                  </a:lnTo>
                  <a:lnTo>
                    <a:pt x="563" y="1805"/>
                  </a:lnTo>
                  <a:lnTo>
                    <a:pt x="542" y="1802"/>
                  </a:lnTo>
                  <a:lnTo>
                    <a:pt x="523" y="1797"/>
                  </a:lnTo>
                  <a:lnTo>
                    <a:pt x="504" y="1791"/>
                  </a:lnTo>
                  <a:lnTo>
                    <a:pt x="487" y="1783"/>
                  </a:lnTo>
                  <a:lnTo>
                    <a:pt x="479" y="1779"/>
                  </a:lnTo>
                  <a:lnTo>
                    <a:pt x="471" y="1774"/>
                  </a:lnTo>
                  <a:lnTo>
                    <a:pt x="464" y="1769"/>
                  </a:lnTo>
                  <a:lnTo>
                    <a:pt x="457" y="1763"/>
                  </a:lnTo>
                  <a:lnTo>
                    <a:pt x="451" y="1757"/>
                  </a:lnTo>
                  <a:lnTo>
                    <a:pt x="445" y="1750"/>
                  </a:lnTo>
                  <a:lnTo>
                    <a:pt x="439" y="1743"/>
                  </a:lnTo>
                  <a:lnTo>
                    <a:pt x="434" y="1735"/>
                  </a:lnTo>
                  <a:lnTo>
                    <a:pt x="429" y="1727"/>
                  </a:lnTo>
                  <a:lnTo>
                    <a:pt x="424" y="1719"/>
                  </a:lnTo>
                  <a:lnTo>
                    <a:pt x="419" y="1710"/>
                  </a:lnTo>
                  <a:lnTo>
                    <a:pt x="415" y="1701"/>
                  </a:lnTo>
                  <a:lnTo>
                    <a:pt x="412" y="1691"/>
                  </a:lnTo>
                  <a:lnTo>
                    <a:pt x="409" y="1681"/>
                  </a:lnTo>
                  <a:lnTo>
                    <a:pt x="407" y="1670"/>
                  </a:lnTo>
                  <a:lnTo>
                    <a:pt x="405" y="1659"/>
                  </a:lnTo>
                  <a:lnTo>
                    <a:pt x="402" y="1634"/>
                  </a:lnTo>
                  <a:lnTo>
                    <a:pt x="401" y="1608"/>
                  </a:lnTo>
                  <a:lnTo>
                    <a:pt x="401" y="497"/>
                  </a:lnTo>
                  <a:lnTo>
                    <a:pt x="402" y="471"/>
                  </a:lnTo>
                  <a:lnTo>
                    <a:pt x="405" y="445"/>
                  </a:lnTo>
                  <a:lnTo>
                    <a:pt x="407" y="434"/>
                  </a:lnTo>
                  <a:lnTo>
                    <a:pt x="409" y="423"/>
                  </a:lnTo>
                  <a:lnTo>
                    <a:pt x="412" y="413"/>
                  </a:lnTo>
                  <a:lnTo>
                    <a:pt x="415" y="403"/>
                  </a:lnTo>
                  <a:lnTo>
                    <a:pt x="419" y="394"/>
                  </a:lnTo>
                  <a:lnTo>
                    <a:pt x="424" y="385"/>
                  </a:lnTo>
                  <a:lnTo>
                    <a:pt x="429" y="376"/>
                  </a:lnTo>
                  <a:lnTo>
                    <a:pt x="434" y="368"/>
                  </a:lnTo>
                  <a:lnTo>
                    <a:pt x="439" y="361"/>
                  </a:lnTo>
                  <a:lnTo>
                    <a:pt x="445" y="354"/>
                  </a:lnTo>
                  <a:lnTo>
                    <a:pt x="451" y="346"/>
                  </a:lnTo>
                  <a:lnTo>
                    <a:pt x="457" y="340"/>
                  </a:lnTo>
                  <a:lnTo>
                    <a:pt x="464" y="334"/>
                  </a:lnTo>
                  <a:lnTo>
                    <a:pt x="471" y="329"/>
                  </a:lnTo>
                  <a:lnTo>
                    <a:pt x="479" y="324"/>
                  </a:lnTo>
                  <a:lnTo>
                    <a:pt x="487" y="319"/>
                  </a:lnTo>
                  <a:lnTo>
                    <a:pt x="504" y="311"/>
                  </a:lnTo>
                  <a:lnTo>
                    <a:pt x="523" y="305"/>
                  </a:lnTo>
                  <a:lnTo>
                    <a:pt x="542" y="300"/>
                  </a:lnTo>
                  <a:lnTo>
                    <a:pt x="563" y="297"/>
                  </a:lnTo>
                  <a:lnTo>
                    <a:pt x="585" y="295"/>
                  </a:lnTo>
                  <a:lnTo>
                    <a:pt x="608" y="294"/>
                  </a:lnTo>
                  <a:lnTo>
                    <a:pt x="632" y="295"/>
                  </a:lnTo>
                  <a:lnTo>
                    <a:pt x="654" y="297"/>
                  </a:lnTo>
                  <a:lnTo>
                    <a:pt x="675" y="300"/>
                  </a:lnTo>
                  <a:lnTo>
                    <a:pt x="695" y="305"/>
                  </a:lnTo>
                  <a:lnTo>
                    <a:pt x="714" y="311"/>
                  </a:lnTo>
                  <a:lnTo>
                    <a:pt x="731" y="319"/>
                  </a:lnTo>
                  <a:lnTo>
                    <a:pt x="739" y="324"/>
                  </a:lnTo>
                  <a:lnTo>
                    <a:pt x="746" y="329"/>
                  </a:lnTo>
                  <a:lnTo>
                    <a:pt x="753" y="334"/>
                  </a:lnTo>
                  <a:lnTo>
                    <a:pt x="760" y="340"/>
                  </a:lnTo>
                  <a:lnTo>
                    <a:pt x="767" y="346"/>
                  </a:lnTo>
                  <a:lnTo>
                    <a:pt x="773" y="354"/>
                  </a:lnTo>
                  <a:lnTo>
                    <a:pt x="779" y="361"/>
                  </a:lnTo>
                  <a:lnTo>
                    <a:pt x="784" y="368"/>
                  </a:lnTo>
                  <a:lnTo>
                    <a:pt x="789" y="376"/>
                  </a:lnTo>
                  <a:lnTo>
                    <a:pt x="793" y="385"/>
                  </a:lnTo>
                  <a:lnTo>
                    <a:pt x="798" y="394"/>
                  </a:lnTo>
                  <a:lnTo>
                    <a:pt x="801" y="403"/>
                  </a:lnTo>
                  <a:lnTo>
                    <a:pt x="806" y="413"/>
                  </a:lnTo>
                  <a:lnTo>
                    <a:pt x="809" y="423"/>
                  </a:lnTo>
                  <a:lnTo>
                    <a:pt x="811" y="434"/>
                  </a:lnTo>
                  <a:lnTo>
                    <a:pt x="813" y="445"/>
                  </a:lnTo>
                  <a:lnTo>
                    <a:pt x="816" y="471"/>
                  </a:lnTo>
                  <a:lnTo>
                    <a:pt x="817" y="497"/>
                  </a:lnTo>
                  <a:lnTo>
                    <a:pt x="817" y="717"/>
                  </a:lnTo>
                  <a:lnTo>
                    <a:pt x="1196" y="717"/>
                  </a:lnTo>
                  <a:lnTo>
                    <a:pt x="1196" y="517"/>
                  </a:lnTo>
                  <a:lnTo>
                    <a:pt x="1195" y="487"/>
                  </a:lnTo>
                  <a:lnTo>
                    <a:pt x="1193" y="458"/>
                  </a:lnTo>
                  <a:lnTo>
                    <a:pt x="1190" y="428"/>
                  </a:lnTo>
                  <a:lnTo>
                    <a:pt x="1186" y="401"/>
                  </a:lnTo>
                  <a:lnTo>
                    <a:pt x="1180" y="374"/>
                  </a:lnTo>
                  <a:lnTo>
                    <a:pt x="1173" y="347"/>
                  </a:lnTo>
                  <a:lnTo>
                    <a:pt x="1166" y="322"/>
                  </a:lnTo>
                  <a:lnTo>
                    <a:pt x="1157" y="298"/>
                  </a:lnTo>
                  <a:lnTo>
                    <a:pt x="1147" y="274"/>
                  </a:lnTo>
                  <a:lnTo>
                    <a:pt x="1136" y="252"/>
                  </a:lnTo>
                  <a:lnTo>
                    <a:pt x="1124" y="229"/>
                  </a:lnTo>
                  <a:lnTo>
                    <a:pt x="1110" y="209"/>
                  </a:lnTo>
                  <a:lnTo>
                    <a:pt x="1096" y="189"/>
                  </a:lnTo>
                  <a:lnTo>
                    <a:pt x="1079" y="170"/>
                  </a:lnTo>
                  <a:lnTo>
                    <a:pt x="1062" y="153"/>
                  </a:lnTo>
                  <a:lnTo>
                    <a:pt x="1044" y="135"/>
                  </a:lnTo>
                  <a:lnTo>
                    <a:pt x="1025" y="119"/>
                  </a:lnTo>
                  <a:lnTo>
                    <a:pt x="1005" y="104"/>
                  </a:lnTo>
                  <a:lnTo>
                    <a:pt x="982" y="90"/>
                  </a:lnTo>
                  <a:lnTo>
                    <a:pt x="960" y="77"/>
                  </a:lnTo>
                  <a:lnTo>
                    <a:pt x="936" y="65"/>
                  </a:lnTo>
                  <a:lnTo>
                    <a:pt x="911" y="54"/>
                  </a:lnTo>
                  <a:lnTo>
                    <a:pt x="884" y="43"/>
                  </a:lnTo>
                  <a:lnTo>
                    <a:pt x="857" y="34"/>
                  </a:lnTo>
                  <a:lnTo>
                    <a:pt x="829" y="26"/>
                  </a:lnTo>
                  <a:lnTo>
                    <a:pt x="799" y="19"/>
                  </a:lnTo>
                  <a:lnTo>
                    <a:pt x="768" y="13"/>
                  </a:lnTo>
                  <a:lnTo>
                    <a:pt x="737" y="9"/>
                  </a:lnTo>
                  <a:lnTo>
                    <a:pt x="703" y="5"/>
                  </a:lnTo>
                  <a:lnTo>
                    <a:pt x="669" y="2"/>
                  </a:lnTo>
                  <a:lnTo>
                    <a:pt x="634" y="1"/>
                  </a:lnTo>
                  <a:lnTo>
                    <a:pt x="597" y="0"/>
                  </a:lnTo>
                  <a:lnTo>
                    <a:pt x="562" y="1"/>
                  </a:lnTo>
                  <a:lnTo>
                    <a:pt x="527" y="2"/>
                  </a:lnTo>
                  <a:lnTo>
                    <a:pt x="492" y="5"/>
                  </a:lnTo>
                  <a:lnTo>
                    <a:pt x="459" y="9"/>
                  </a:lnTo>
                  <a:lnTo>
                    <a:pt x="428" y="13"/>
                  </a:lnTo>
                  <a:lnTo>
                    <a:pt x="396" y="19"/>
                  </a:lnTo>
                  <a:lnTo>
                    <a:pt x="367" y="26"/>
                  </a:lnTo>
                  <a:lnTo>
                    <a:pt x="339" y="34"/>
                  </a:lnTo>
                  <a:lnTo>
                    <a:pt x="311" y="43"/>
                  </a:lnTo>
                  <a:lnTo>
                    <a:pt x="285" y="54"/>
                  </a:lnTo>
                  <a:lnTo>
                    <a:pt x="260" y="65"/>
                  </a:lnTo>
                  <a:lnTo>
                    <a:pt x="236" y="77"/>
                  </a:lnTo>
                  <a:lnTo>
                    <a:pt x="213" y="90"/>
                  </a:lnTo>
                  <a:lnTo>
                    <a:pt x="191" y="104"/>
                  </a:lnTo>
                  <a:lnTo>
                    <a:pt x="171" y="119"/>
                  </a:lnTo>
                  <a:lnTo>
                    <a:pt x="152" y="135"/>
                  </a:lnTo>
                  <a:lnTo>
                    <a:pt x="134" y="153"/>
                  </a:lnTo>
                  <a:lnTo>
                    <a:pt x="116" y="170"/>
                  </a:lnTo>
                  <a:lnTo>
                    <a:pt x="100" y="189"/>
                  </a:lnTo>
                  <a:lnTo>
                    <a:pt x="86" y="209"/>
                  </a:lnTo>
                  <a:lnTo>
                    <a:pt x="72" y="229"/>
                  </a:lnTo>
                  <a:lnTo>
                    <a:pt x="60" y="252"/>
                  </a:lnTo>
                  <a:lnTo>
                    <a:pt x="49" y="274"/>
                  </a:lnTo>
                  <a:lnTo>
                    <a:pt x="39" y="298"/>
                  </a:lnTo>
                  <a:lnTo>
                    <a:pt x="29" y="322"/>
                  </a:lnTo>
                  <a:lnTo>
                    <a:pt x="22" y="347"/>
                  </a:lnTo>
                  <a:lnTo>
                    <a:pt x="15" y="374"/>
                  </a:lnTo>
                  <a:lnTo>
                    <a:pt x="10" y="401"/>
                  </a:lnTo>
                  <a:lnTo>
                    <a:pt x="6" y="428"/>
                  </a:lnTo>
                  <a:lnTo>
                    <a:pt x="3" y="458"/>
                  </a:lnTo>
                  <a:lnTo>
                    <a:pt x="1" y="487"/>
                  </a:lnTo>
                  <a:lnTo>
                    <a:pt x="0" y="517"/>
                  </a:lnTo>
                  <a:lnTo>
                    <a:pt x="0" y="1587"/>
                  </a:lnTo>
                  <a:lnTo>
                    <a:pt x="1" y="1617"/>
                  </a:lnTo>
                  <a:lnTo>
                    <a:pt x="3" y="1647"/>
                  </a:lnTo>
                  <a:lnTo>
                    <a:pt x="6" y="1676"/>
                  </a:lnTo>
                  <a:lnTo>
                    <a:pt x="10" y="1704"/>
                  </a:lnTo>
                  <a:lnTo>
                    <a:pt x="15" y="1731"/>
                  </a:lnTo>
                  <a:lnTo>
                    <a:pt x="22" y="1758"/>
                  </a:lnTo>
                  <a:lnTo>
                    <a:pt x="29" y="1783"/>
                  </a:lnTo>
                  <a:lnTo>
                    <a:pt x="39" y="1807"/>
                  </a:lnTo>
                  <a:lnTo>
                    <a:pt x="49" y="1830"/>
                  </a:lnTo>
                  <a:lnTo>
                    <a:pt x="60" y="1854"/>
                  </a:lnTo>
                  <a:lnTo>
                    <a:pt x="72" y="1875"/>
                  </a:lnTo>
                  <a:lnTo>
                    <a:pt x="86" y="1896"/>
                  </a:lnTo>
                  <a:lnTo>
                    <a:pt x="100" y="1915"/>
                  </a:lnTo>
                  <a:lnTo>
                    <a:pt x="116" y="1934"/>
                  </a:lnTo>
                  <a:lnTo>
                    <a:pt x="134" y="1953"/>
                  </a:lnTo>
                  <a:lnTo>
                    <a:pt x="152" y="1970"/>
                  </a:lnTo>
                  <a:lnTo>
                    <a:pt x="171" y="1985"/>
                  </a:lnTo>
                  <a:lnTo>
                    <a:pt x="191" y="2000"/>
                  </a:lnTo>
                  <a:lnTo>
                    <a:pt x="213" y="2014"/>
                  </a:lnTo>
                  <a:lnTo>
                    <a:pt x="236" y="2027"/>
                  </a:lnTo>
                  <a:lnTo>
                    <a:pt x="260" y="2039"/>
                  </a:lnTo>
                  <a:lnTo>
                    <a:pt x="285" y="2050"/>
                  </a:lnTo>
                  <a:lnTo>
                    <a:pt x="311" y="2061"/>
                  </a:lnTo>
                  <a:lnTo>
                    <a:pt x="339" y="2070"/>
                  </a:lnTo>
                  <a:lnTo>
                    <a:pt x="367" y="2078"/>
                  </a:lnTo>
                  <a:lnTo>
                    <a:pt x="396" y="2085"/>
                  </a:lnTo>
                  <a:lnTo>
                    <a:pt x="428" y="2091"/>
                  </a:lnTo>
                  <a:lnTo>
                    <a:pt x="459" y="2096"/>
                  </a:lnTo>
                  <a:lnTo>
                    <a:pt x="492" y="2100"/>
                  </a:lnTo>
                  <a:lnTo>
                    <a:pt x="527" y="2102"/>
                  </a:lnTo>
                  <a:lnTo>
                    <a:pt x="562" y="2104"/>
                  </a:lnTo>
                  <a:lnTo>
                    <a:pt x="597" y="2104"/>
                  </a:lnTo>
                  <a:lnTo>
                    <a:pt x="634" y="2104"/>
                  </a:lnTo>
                  <a:lnTo>
                    <a:pt x="669" y="2102"/>
                  </a:lnTo>
                  <a:lnTo>
                    <a:pt x="703" y="2100"/>
                  </a:lnTo>
                  <a:lnTo>
                    <a:pt x="737" y="2096"/>
                  </a:lnTo>
                  <a:lnTo>
                    <a:pt x="768" y="2091"/>
                  </a:lnTo>
                  <a:lnTo>
                    <a:pt x="799" y="2085"/>
                  </a:lnTo>
                  <a:lnTo>
                    <a:pt x="829" y="2078"/>
                  </a:lnTo>
                  <a:lnTo>
                    <a:pt x="857" y="2070"/>
                  </a:lnTo>
                  <a:lnTo>
                    <a:pt x="884" y="2061"/>
                  </a:lnTo>
                  <a:lnTo>
                    <a:pt x="911" y="2050"/>
                  </a:lnTo>
                  <a:lnTo>
                    <a:pt x="936" y="2039"/>
                  </a:lnTo>
                  <a:lnTo>
                    <a:pt x="960" y="2027"/>
                  </a:lnTo>
                  <a:lnTo>
                    <a:pt x="982" y="2014"/>
                  </a:lnTo>
                  <a:lnTo>
                    <a:pt x="1005" y="2000"/>
                  </a:lnTo>
                  <a:lnTo>
                    <a:pt x="1025" y="1985"/>
                  </a:lnTo>
                  <a:lnTo>
                    <a:pt x="1044" y="1970"/>
                  </a:lnTo>
                  <a:lnTo>
                    <a:pt x="1062" y="1953"/>
                  </a:lnTo>
                  <a:lnTo>
                    <a:pt x="1079" y="1934"/>
                  </a:lnTo>
                  <a:lnTo>
                    <a:pt x="1096" y="1915"/>
                  </a:lnTo>
                  <a:lnTo>
                    <a:pt x="1110" y="1896"/>
                  </a:lnTo>
                  <a:lnTo>
                    <a:pt x="1124" y="1875"/>
                  </a:lnTo>
                  <a:lnTo>
                    <a:pt x="1136" y="1854"/>
                  </a:lnTo>
                  <a:lnTo>
                    <a:pt x="1147" y="1830"/>
                  </a:lnTo>
                  <a:lnTo>
                    <a:pt x="1157" y="1807"/>
                  </a:lnTo>
                  <a:lnTo>
                    <a:pt x="1166" y="1783"/>
                  </a:lnTo>
                  <a:lnTo>
                    <a:pt x="1173" y="1758"/>
                  </a:lnTo>
                  <a:lnTo>
                    <a:pt x="1180" y="1731"/>
                  </a:lnTo>
                  <a:lnTo>
                    <a:pt x="1186" y="1704"/>
                  </a:lnTo>
                  <a:lnTo>
                    <a:pt x="1190" y="1676"/>
                  </a:lnTo>
                  <a:lnTo>
                    <a:pt x="1193" y="1647"/>
                  </a:lnTo>
                  <a:lnTo>
                    <a:pt x="1195" y="1617"/>
                  </a:lnTo>
                  <a:lnTo>
                    <a:pt x="1196" y="1587"/>
                  </a:lnTo>
                  <a:lnTo>
                    <a:pt x="1196" y="1314"/>
                  </a:lnTo>
                  <a:lnTo>
                    <a:pt x="817" y="1314"/>
                  </a:lnTo>
                  <a:close/>
                </a:path>
              </a:pathLst>
            </a:custGeom>
            <a:solidFill>
              <a:srgbClr val="1E5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41">
              <a:extLst>
                <a:ext uri="{FF2B5EF4-FFF2-40B4-BE49-F238E27FC236}">
                  <a16:creationId xmlns:a16="http://schemas.microsoft.com/office/drawing/2014/main" id="{97470EBE-36DD-4D4D-8C2F-0FE2C4E0BCFC}"/>
                </a:ext>
              </a:extLst>
            </p:cNvPr>
            <p:cNvSpPr>
              <a:spLocks/>
            </p:cNvSpPr>
            <p:nvPr userDrawn="1"/>
          </p:nvSpPr>
          <p:spPr bwMode="auto">
            <a:xfrm>
              <a:off x="11347450" y="377826"/>
              <a:ext cx="87312" cy="141288"/>
            </a:xfrm>
            <a:custGeom>
              <a:avLst/>
              <a:gdLst>
                <a:gd name="T0" fmla="*/ 400 w 1264"/>
                <a:gd name="T1" fmla="*/ 1176 h 2058"/>
                <a:gd name="T2" fmla="*/ 856 w 1264"/>
                <a:gd name="T3" fmla="*/ 1176 h 2058"/>
                <a:gd name="T4" fmla="*/ 856 w 1264"/>
                <a:gd name="T5" fmla="*/ 2058 h 2058"/>
                <a:gd name="T6" fmla="*/ 1264 w 1264"/>
                <a:gd name="T7" fmla="*/ 2058 h 2058"/>
                <a:gd name="T8" fmla="*/ 1264 w 1264"/>
                <a:gd name="T9" fmla="*/ 0 h 2058"/>
                <a:gd name="T10" fmla="*/ 856 w 1264"/>
                <a:gd name="T11" fmla="*/ 0 h 2058"/>
                <a:gd name="T12" fmla="*/ 856 w 1264"/>
                <a:gd name="T13" fmla="*/ 882 h 2058"/>
                <a:gd name="T14" fmla="*/ 400 w 1264"/>
                <a:gd name="T15" fmla="*/ 882 h 2058"/>
                <a:gd name="T16" fmla="*/ 400 w 1264"/>
                <a:gd name="T17" fmla="*/ 0 h 2058"/>
                <a:gd name="T18" fmla="*/ 0 w 1264"/>
                <a:gd name="T19" fmla="*/ 0 h 2058"/>
                <a:gd name="T20" fmla="*/ 0 w 1264"/>
                <a:gd name="T21" fmla="*/ 2058 h 2058"/>
                <a:gd name="T22" fmla="*/ 400 w 1264"/>
                <a:gd name="T23" fmla="*/ 2058 h 2058"/>
                <a:gd name="T24" fmla="*/ 400 w 1264"/>
                <a:gd name="T25" fmla="*/ 1176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4" h="2058">
                  <a:moveTo>
                    <a:pt x="400" y="1176"/>
                  </a:moveTo>
                  <a:lnTo>
                    <a:pt x="856" y="1176"/>
                  </a:lnTo>
                  <a:lnTo>
                    <a:pt x="856" y="2058"/>
                  </a:lnTo>
                  <a:lnTo>
                    <a:pt x="1264" y="2058"/>
                  </a:lnTo>
                  <a:lnTo>
                    <a:pt x="1264" y="0"/>
                  </a:lnTo>
                  <a:lnTo>
                    <a:pt x="856" y="0"/>
                  </a:lnTo>
                  <a:lnTo>
                    <a:pt x="856" y="882"/>
                  </a:lnTo>
                  <a:lnTo>
                    <a:pt x="400" y="882"/>
                  </a:lnTo>
                  <a:lnTo>
                    <a:pt x="400" y="0"/>
                  </a:lnTo>
                  <a:lnTo>
                    <a:pt x="0" y="0"/>
                  </a:lnTo>
                  <a:lnTo>
                    <a:pt x="0" y="2058"/>
                  </a:lnTo>
                  <a:lnTo>
                    <a:pt x="400" y="2058"/>
                  </a:lnTo>
                  <a:lnTo>
                    <a:pt x="400" y="1176"/>
                  </a:lnTo>
                  <a:close/>
                </a:path>
              </a:pathLst>
            </a:custGeom>
            <a:solidFill>
              <a:srgbClr val="1E5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42">
              <a:extLst>
                <a:ext uri="{FF2B5EF4-FFF2-40B4-BE49-F238E27FC236}">
                  <a16:creationId xmlns:a16="http://schemas.microsoft.com/office/drawing/2014/main" id="{E0E74740-3728-456F-AE7D-18B6A7CDF351}"/>
                </a:ext>
              </a:extLst>
            </p:cNvPr>
            <p:cNvSpPr>
              <a:spLocks noEditPoints="1"/>
            </p:cNvSpPr>
            <p:nvPr userDrawn="1"/>
          </p:nvSpPr>
          <p:spPr bwMode="auto">
            <a:xfrm>
              <a:off x="10666413" y="552451"/>
              <a:ext cx="95250" cy="96838"/>
            </a:xfrm>
            <a:custGeom>
              <a:avLst/>
              <a:gdLst>
                <a:gd name="T0" fmla="*/ 0 w 1377"/>
                <a:gd name="T1" fmla="*/ 1418 h 1418"/>
                <a:gd name="T2" fmla="*/ 728 w 1377"/>
                <a:gd name="T3" fmla="*/ 1 h 1418"/>
                <a:gd name="T4" fmla="*/ 850 w 1377"/>
                <a:gd name="T5" fmla="*/ 7 h 1418"/>
                <a:gd name="T6" fmla="*/ 956 w 1377"/>
                <a:gd name="T7" fmla="*/ 20 h 1418"/>
                <a:gd name="T8" fmla="*/ 1046 w 1377"/>
                <a:gd name="T9" fmla="*/ 39 h 1418"/>
                <a:gd name="T10" fmla="*/ 1123 w 1377"/>
                <a:gd name="T11" fmla="*/ 65 h 1418"/>
                <a:gd name="T12" fmla="*/ 1185 w 1377"/>
                <a:gd name="T13" fmla="*/ 99 h 1418"/>
                <a:gd name="T14" fmla="*/ 1235 w 1377"/>
                <a:gd name="T15" fmla="*/ 140 h 1418"/>
                <a:gd name="T16" fmla="*/ 1273 w 1377"/>
                <a:gd name="T17" fmla="*/ 188 h 1418"/>
                <a:gd name="T18" fmla="*/ 1301 w 1377"/>
                <a:gd name="T19" fmla="*/ 244 h 1418"/>
                <a:gd name="T20" fmla="*/ 1317 w 1377"/>
                <a:gd name="T21" fmla="*/ 308 h 1418"/>
                <a:gd name="T22" fmla="*/ 1325 w 1377"/>
                <a:gd name="T23" fmla="*/ 378 h 1418"/>
                <a:gd name="T24" fmla="*/ 1322 w 1377"/>
                <a:gd name="T25" fmla="*/ 464 h 1418"/>
                <a:gd name="T26" fmla="*/ 1307 w 1377"/>
                <a:gd name="T27" fmla="*/ 535 h 1418"/>
                <a:gd name="T28" fmla="*/ 1293 w 1377"/>
                <a:gd name="T29" fmla="*/ 573 h 1418"/>
                <a:gd name="T30" fmla="*/ 1274 w 1377"/>
                <a:gd name="T31" fmla="*/ 610 h 1418"/>
                <a:gd name="T32" fmla="*/ 1251 w 1377"/>
                <a:gd name="T33" fmla="*/ 644 h 1418"/>
                <a:gd name="T34" fmla="*/ 1223 w 1377"/>
                <a:gd name="T35" fmla="*/ 673 h 1418"/>
                <a:gd name="T36" fmla="*/ 1190 w 1377"/>
                <a:gd name="T37" fmla="*/ 700 h 1418"/>
                <a:gd name="T38" fmla="*/ 1154 w 1377"/>
                <a:gd name="T39" fmla="*/ 723 h 1418"/>
                <a:gd name="T40" fmla="*/ 1113 w 1377"/>
                <a:gd name="T41" fmla="*/ 741 h 1418"/>
                <a:gd name="T42" fmla="*/ 1110 w 1377"/>
                <a:gd name="T43" fmla="*/ 761 h 1418"/>
                <a:gd name="T44" fmla="*/ 1184 w 1377"/>
                <a:gd name="T45" fmla="*/ 792 h 1418"/>
                <a:gd name="T46" fmla="*/ 1217 w 1377"/>
                <a:gd name="T47" fmla="*/ 812 h 1418"/>
                <a:gd name="T48" fmla="*/ 1245 w 1377"/>
                <a:gd name="T49" fmla="*/ 834 h 1418"/>
                <a:gd name="T50" fmla="*/ 1269 w 1377"/>
                <a:gd name="T51" fmla="*/ 862 h 1418"/>
                <a:gd name="T52" fmla="*/ 1289 w 1377"/>
                <a:gd name="T53" fmla="*/ 896 h 1418"/>
                <a:gd name="T54" fmla="*/ 1306 w 1377"/>
                <a:gd name="T55" fmla="*/ 939 h 1418"/>
                <a:gd name="T56" fmla="*/ 1318 w 1377"/>
                <a:gd name="T57" fmla="*/ 990 h 1418"/>
                <a:gd name="T58" fmla="*/ 1325 w 1377"/>
                <a:gd name="T59" fmla="*/ 1052 h 1418"/>
                <a:gd name="T60" fmla="*/ 1327 w 1377"/>
                <a:gd name="T61" fmla="*/ 1127 h 1418"/>
                <a:gd name="T62" fmla="*/ 1327 w 1377"/>
                <a:gd name="T63" fmla="*/ 1266 h 1418"/>
                <a:gd name="T64" fmla="*/ 1331 w 1377"/>
                <a:gd name="T65" fmla="*/ 1320 h 1418"/>
                <a:gd name="T66" fmla="*/ 1341 w 1377"/>
                <a:gd name="T67" fmla="*/ 1354 h 1418"/>
                <a:gd name="T68" fmla="*/ 1352 w 1377"/>
                <a:gd name="T69" fmla="*/ 1367 h 1418"/>
                <a:gd name="T70" fmla="*/ 1367 w 1377"/>
                <a:gd name="T71" fmla="*/ 1373 h 1418"/>
                <a:gd name="T72" fmla="*/ 896 w 1377"/>
                <a:gd name="T73" fmla="*/ 1418 h 1418"/>
                <a:gd name="T74" fmla="*/ 884 w 1377"/>
                <a:gd name="T75" fmla="*/ 1358 h 1418"/>
                <a:gd name="T76" fmla="*/ 875 w 1377"/>
                <a:gd name="T77" fmla="*/ 1257 h 1418"/>
                <a:gd name="T78" fmla="*/ 872 w 1377"/>
                <a:gd name="T79" fmla="*/ 1137 h 1418"/>
                <a:gd name="T80" fmla="*/ 864 w 1377"/>
                <a:gd name="T81" fmla="*/ 1053 h 1418"/>
                <a:gd name="T82" fmla="*/ 855 w 1377"/>
                <a:gd name="T83" fmla="*/ 1021 h 1418"/>
                <a:gd name="T84" fmla="*/ 841 w 1377"/>
                <a:gd name="T85" fmla="*/ 992 h 1418"/>
                <a:gd name="T86" fmla="*/ 822 w 1377"/>
                <a:gd name="T87" fmla="*/ 970 h 1418"/>
                <a:gd name="T88" fmla="*/ 796 w 1377"/>
                <a:gd name="T89" fmla="*/ 953 h 1418"/>
                <a:gd name="T90" fmla="*/ 765 w 1377"/>
                <a:gd name="T91" fmla="*/ 940 h 1418"/>
                <a:gd name="T92" fmla="*/ 725 w 1377"/>
                <a:gd name="T93" fmla="*/ 931 h 1418"/>
                <a:gd name="T94" fmla="*/ 659 w 1377"/>
                <a:gd name="T95" fmla="*/ 925 h 1418"/>
                <a:gd name="T96" fmla="*/ 475 w 1377"/>
                <a:gd name="T97" fmla="*/ 613 h 1418"/>
                <a:gd name="T98" fmla="*/ 688 w 1377"/>
                <a:gd name="T99" fmla="*/ 613 h 1418"/>
                <a:gd name="T100" fmla="*/ 759 w 1377"/>
                <a:gd name="T101" fmla="*/ 606 h 1418"/>
                <a:gd name="T102" fmla="*/ 815 w 1377"/>
                <a:gd name="T103" fmla="*/ 590 h 1418"/>
                <a:gd name="T104" fmla="*/ 854 w 1377"/>
                <a:gd name="T105" fmla="*/ 564 h 1418"/>
                <a:gd name="T106" fmla="*/ 868 w 1377"/>
                <a:gd name="T107" fmla="*/ 548 h 1418"/>
                <a:gd name="T108" fmla="*/ 878 w 1377"/>
                <a:gd name="T109" fmla="*/ 528 h 1418"/>
                <a:gd name="T110" fmla="*/ 885 w 1377"/>
                <a:gd name="T111" fmla="*/ 496 h 1418"/>
                <a:gd name="T112" fmla="*/ 883 w 1377"/>
                <a:gd name="T113" fmla="*/ 444 h 1418"/>
                <a:gd name="T114" fmla="*/ 865 w 1377"/>
                <a:gd name="T115" fmla="*/ 400 h 1418"/>
                <a:gd name="T116" fmla="*/ 833 w 1377"/>
                <a:gd name="T117" fmla="*/ 367 h 1418"/>
                <a:gd name="T118" fmla="*/ 789 w 1377"/>
                <a:gd name="T119" fmla="*/ 345 h 1418"/>
                <a:gd name="T120" fmla="*/ 736 w 1377"/>
                <a:gd name="T121" fmla="*/ 334 h 1418"/>
                <a:gd name="T122" fmla="*/ 475 w 1377"/>
                <a:gd name="T123" fmla="*/ 331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7" h="1418">
                  <a:moveTo>
                    <a:pt x="475" y="924"/>
                  </a:moveTo>
                  <a:lnTo>
                    <a:pt x="475" y="1418"/>
                  </a:lnTo>
                  <a:lnTo>
                    <a:pt x="0" y="1418"/>
                  </a:lnTo>
                  <a:lnTo>
                    <a:pt x="0" y="0"/>
                  </a:lnTo>
                  <a:lnTo>
                    <a:pt x="683" y="0"/>
                  </a:lnTo>
                  <a:lnTo>
                    <a:pt x="728" y="1"/>
                  </a:lnTo>
                  <a:lnTo>
                    <a:pt x="770" y="2"/>
                  </a:lnTo>
                  <a:lnTo>
                    <a:pt x="810" y="5"/>
                  </a:lnTo>
                  <a:lnTo>
                    <a:pt x="850" y="7"/>
                  </a:lnTo>
                  <a:lnTo>
                    <a:pt x="886" y="11"/>
                  </a:lnTo>
                  <a:lnTo>
                    <a:pt x="922" y="15"/>
                  </a:lnTo>
                  <a:lnTo>
                    <a:pt x="956" y="20"/>
                  </a:lnTo>
                  <a:lnTo>
                    <a:pt x="987" y="25"/>
                  </a:lnTo>
                  <a:lnTo>
                    <a:pt x="1018" y="32"/>
                  </a:lnTo>
                  <a:lnTo>
                    <a:pt x="1046" y="39"/>
                  </a:lnTo>
                  <a:lnTo>
                    <a:pt x="1073" y="47"/>
                  </a:lnTo>
                  <a:lnTo>
                    <a:pt x="1098" y="56"/>
                  </a:lnTo>
                  <a:lnTo>
                    <a:pt x="1123" y="65"/>
                  </a:lnTo>
                  <a:lnTo>
                    <a:pt x="1145" y="76"/>
                  </a:lnTo>
                  <a:lnTo>
                    <a:pt x="1166" y="87"/>
                  </a:lnTo>
                  <a:lnTo>
                    <a:pt x="1185" y="99"/>
                  </a:lnTo>
                  <a:lnTo>
                    <a:pt x="1204" y="112"/>
                  </a:lnTo>
                  <a:lnTo>
                    <a:pt x="1220" y="126"/>
                  </a:lnTo>
                  <a:lnTo>
                    <a:pt x="1235" y="140"/>
                  </a:lnTo>
                  <a:lnTo>
                    <a:pt x="1249" y="155"/>
                  </a:lnTo>
                  <a:lnTo>
                    <a:pt x="1262" y="171"/>
                  </a:lnTo>
                  <a:lnTo>
                    <a:pt x="1273" y="188"/>
                  </a:lnTo>
                  <a:lnTo>
                    <a:pt x="1283" y="207"/>
                  </a:lnTo>
                  <a:lnTo>
                    <a:pt x="1293" y="225"/>
                  </a:lnTo>
                  <a:lnTo>
                    <a:pt x="1301" y="244"/>
                  </a:lnTo>
                  <a:lnTo>
                    <a:pt x="1307" y="264"/>
                  </a:lnTo>
                  <a:lnTo>
                    <a:pt x="1313" y="285"/>
                  </a:lnTo>
                  <a:lnTo>
                    <a:pt x="1317" y="308"/>
                  </a:lnTo>
                  <a:lnTo>
                    <a:pt x="1321" y="331"/>
                  </a:lnTo>
                  <a:lnTo>
                    <a:pt x="1323" y="354"/>
                  </a:lnTo>
                  <a:lnTo>
                    <a:pt x="1325" y="378"/>
                  </a:lnTo>
                  <a:lnTo>
                    <a:pt x="1325" y="405"/>
                  </a:lnTo>
                  <a:lnTo>
                    <a:pt x="1324" y="435"/>
                  </a:lnTo>
                  <a:lnTo>
                    <a:pt x="1322" y="464"/>
                  </a:lnTo>
                  <a:lnTo>
                    <a:pt x="1317" y="492"/>
                  </a:lnTo>
                  <a:lnTo>
                    <a:pt x="1311" y="521"/>
                  </a:lnTo>
                  <a:lnTo>
                    <a:pt x="1307" y="535"/>
                  </a:lnTo>
                  <a:lnTo>
                    <a:pt x="1303" y="548"/>
                  </a:lnTo>
                  <a:lnTo>
                    <a:pt x="1298" y="561"/>
                  </a:lnTo>
                  <a:lnTo>
                    <a:pt x="1293" y="573"/>
                  </a:lnTo>
                  <a:lnTo>
                    <a:pt x="1286" y="586"/>
                  </a:lnTo>
                  <a:lnTo>
                    <a:pt x="1280" y="598"/>
                  </a:lnTo>
                  <a:lnTo>
                    <a:pt x="1274" y="610"/>
                  </a:lnTo>
                  <a:lnTo>
                    <a:pt x="1266" y="622"/>
                  </a:lnTo>
                  <a:lnTo>
                    <a:pt x="1259" y="633"/>
                  </a:lnTo>
                  <a:lnTo>
                    <a:pt x="1251" y="644"/>
                  </a:lnTo>
                  <a:lnTo>
                    <a:pt x="1242" y="654"/>
                  </a:lnTo>
                  <a:lnTo>
                    <a:pt x="1233" y="664"/>
                  </a:lnTo>
                  <a:lnTo>
                    <a:pt x="1223" y="673"/>
                  </a:lnTo>
                  <a:lnTo>
                    <a:pt x="1213" y="683"/>
                  </a:lnTo>
                  <a:lnTo>
                    <a:pt x="1203" y="691"/>
                  </a:lnTo>
                  <a:lnTo>
                    <a:pt x="1190" y="700"/>
                  </a:lnTo>
                  <a:lnTo>
                    <a:pt x="1179" y="709"/>
                  </a:lnTo>
                  <a:lnTo>
                    <a:pt x="1167" y="716"/>
                  </a:lnTo>
                  <a:lnTo>
                    <a:pt x="1154" y="723"/>
                  </a:lnTo>
                  <a:lnTo>
                    <a:pt x="1141" y="730"/>
                  </a:lnTo>
                  <a:lnTo>
                    <a:pt x="1127" y="736"/>
                  </a:lnTo>
                  <a:lnTo>
                    <a:pt x="1113" y="741"/>
                  </a:lnTo>
                  <a:lnTo>
                    <a:pt x="1097" y="746"/>
                  </a:lnTo>
                  <a:lnTo>
                    <a:pt x="1081" y="750"/>
                  </a:lnTo>
                  <a:lnTo>
                    <a:pt x="1110" y="761"/>
                  </a:lnTo>
                  <a:lnTo>
                    <a:pt x="1136" y="771"/>
                  </a:lnTo>
                  <a:lnTo>
                    <a:pt x="1161" y="781"/>
                  </a:lnTo>
                  <a:lnTo>
                    <a:pt x="1184" y="792"/>
                  </a:lnTo>
                  <a:lnTo>
                    <a:pt x="1195" y="798"/>
                  </a:lnTo>
                  <a:lnTo>
                    <a:pt x="1207" y="804"/>
                  </a:lnTo>
                  <a:lnTo>
                    <a:pt x="1217" y="812"/>
                  </a:lnTo>
                  <a:lnTo>
                    <a:pt x="1227" y="819"/>
                  </a:lnTo>
                  <a:lnTo>
                    <a:pt x="1236" y="826"/>
                  </a:lnTo>
                  <a:lnTo>
                    <a:pt x="1245" y="834"/>
                  </a:lnTo>
                  <a:lnTo>
                    <a:pt x="1253" y="843"/>
                  </a:lnTo>
                  <a:lnTo>
                    <a:pt x="1261" y="852"/>
                  </a:lnTo>
                  <a:lnTo>
                    <a:pt x="1269" y="862"/>
                  </a:lnTo>
                  <a:lnTo>
                    <a:pt x="1276" y="873"/>
                  </a:lnTo>
                  <a:lnTo>
                    <a:pt x="1283" y="884"/>
                  </a:lnTo>
                  <a:lnTo>
                    <a:pt x="1289" y="896"/>
                  </a:lnTo>
                  <a:lnTo>
                    <a:pt x="1296" y="910"/>
                  </a:lnTo>
                  <a:lnTo>
                    <a:pt x="1301" y="924"/>
                  </a:lnTo>
                  <a:lnTo>
                    <a:pt x="1306" y="939"/>
                  </a:lnTo>
                  <a:lnTo>
                    <a:pt x="1310" y="955"/>
                  </a:lnTo>
                  <a:lnTo>
                    <a:pt x="1314" y="972"/>
                  </a:lnTo>
                  <a:lnTo>
                    <a:pt x="1318" y="990"/>
                  </a:lnTo>
                  <a:lnTo>
                    <a:pt x="1321" y="1010"/>
                  </a:lnTo>
                  <a:lnTo>
                    <a:pt x="1323" y="1031"/>
                  </a:lnTo>
                  <a:lnTo>
                    <a:pt x="1325" y="1052"/>
                  </a:lnTo>
                  <a:lnTo>
                    <a:pt x="1326" y="1076"/>
                  </a:lnTo>
                  <a:lnTo>
                    <a:pt x="1327" y="1100"/>
                  </a:lnTo>
                  <a:lnTo>
                    <a:pt x="1327" y="1127"/>
                  </a:lnTo>
                  <a:lnTo>
                    <a:pt x="1327" y="1190"/>
                  </a:lnTo>
                  <a:lnTo>
                    <a:pt x="1327" y="1243"/>
                  </a:lnTo>
                  <a:lnTo>
                    <a:pt x="1327" y="1266"/>
                  </a:lnTo>
                  <a:lnTo>
                    <a:pt x="1328" y="1286"/>
                  </a:lnTo>
                  <a:lnTo>
                    <a:pt x="1329" y="1304"/>
                  </a:lnTo>
                  <a:lnTo>
                    <a:pt x="1331" y="1320"/>
                  </a:lnTo>
                  <a:lnTo>
                    <a:pt x="1333" y="1333"/>
                  </a:lnTo>
                  <a:lnTo>
                    <a:pt x="1337" y="1345"/>
                  </a:lnTo>
                  <a:lnTo>
                    <a:pt x="1341" y="1354"/>
                  </a:lnTo>
                  <a:lnTo>
                    <a:pt x="1346" y="1362"/>
                  </a:lnTo>
                  <a:lnTo>
                    <a:pt x="1348" y="1365"/>
                  </a:lnTo>
                  <a:lnTo>
                    <a:pt x="1352" y="1367"/>
                  </a:lnTo>
                  <a:lnTo>
                    <a:pt x="1355" y="1369"/>
                  </a:lnTo>
                  <a:lnTo>
                    <a:pt x="1359" y="1371"/>
                  </a:lnTo>
                  <a:lnTo>
                    <a:pt x="1367" y="1373"/>
                  </a:lnTo>
                  <a:lnTo>
                    <a:pt x="1377" y="1374"/>
                  </a:lnTo>
                  <a:lnTo>
                    <a:pt x="1377" y="1418"/>
                  </a:lnTo>
                  <a:lnTo>
                    <a:pt x="896" y="1418"/>
                  </a:lnTo>
                  <a:lnTo>
                    <a:pt x="892" y="1403"/>
                  </a:lnTo>
                  <a:lnTo>
                    <a:pt x="888" y="1383"/>
                  </a:lnTo>
                  <a:lnTo>
                    <a:pt x="884" y="1358"/>
                  </a:lnTo>
                  <a:lnTo>
                    <a:pt x="880" y="1329"/>
                  </a:lnTo>
                  <a:lnTo>
                    <a:pt x="877" y="1295"/>
                  </a:lnTo>
                  <a:lnTo>
                    <a:pt x="875" y="1257"/>
                  </a:lnTo>
                  <a:lnTo>
                    <a:pt x="873" y="1216"/>
                  </a:lnTo>
                  <a:lnTo>
                    <a:pt x="872" y="1169"/>
                  </a:lnTo>
                  <a:lnTo>
                    <a:pt x="872" y="1137"/>
                  </a:lnTo>
                  <a:lnTo>
                    <a:pt x="871" y="1106"/>
                  </a:lnTo>
                  <a:lnTo>
                    <a:pt x="868" y="1078"/>
                  </a:lnTo>
                  <a:lnTo>
                    <a:pt x="864" y="1053"/>
                  </a:lnTo>
                  <a:lnTo>
                    <a:pt x="861" y="1042"/>
                  </a:lnTo>
                  <a:lnTo>
                    <a:pt x="858" y="1031"/>
                  </a:lnTo>
                  <a:lnTo>
                    <a:pt x="855" y="1021"/>
                  </a:lnTo>
                  <a:lnTo>
                    <a:pt x="851" y="1011"/>
                  </a:lnTo>
                  <a:lnTo>
                    <a:pt x="846" y="1001"/>
                  </a:lnTo>
                  <a:lnTo>
                    <a:pt x="841" y="992"/>
                  </a:lnTo>
                  <a:lnTo>
                    <a:pt x="836" y="984"/>
                  </a:lnTo>
                  <a:lnTo>
                    <a:pt x="829" y="977"/>
                  </a:lnTo>
                  <a:lnTo>
                    <a:pt x="822" y="970"/>
                  </a:lnTo>
                  <a:lnTo>
                    <a:pt x="815" y="964"/>
                  </a:lnTo>
                  <a:lnTo>
                    <a:pt x="805" y="958"/>
                  </a:lnTo>
                  <a:lnTo>
                    <a:pt x="796" y="953"/>
                  </a:lnTo>
                  <a:lnTo>
                    <a:pt x="786" y="948"/>
                  </a:lnTo>
                  <a:lnTo>
                    <a:pt x="776" y="944"/>
                  </a:lnTo>
                  <a:lnTo>
                    <a:pt x="765" y="940"/>
                  </a:lnTo>
                  <a:lnTo>
                    <a:pt x="752" y="936"/>
                  </a:lnTo>
                  <a:lnTo>
                    <a:pt x="739" y="933"/>
                  </a:lnTo>
                  <a:lnTo>
                    <a:pt x="725" y="931"/>
                  </a:lnTo>
                  <a:lnTo>
                    <a:pt x="709" y="929"/>
                  </a:lnTo>
                  <a:lnTo>
                    <a:pt x="693" y="927"/>
                  </a:lnTo>
                  <a:lnTo>
                    <a:pt x="659" y="925"/>
                  </a:lnTo>
                  <a:lnTo>
                    <a:pt x="619" y="924"/>
                  </a:lnTo>
                  <a:lnTo>
                    <a:pt x="475" y="924"/>
                  </a:lnTo>
                  <a:close/>
                  <a:moveTo>
                    <a:pt x="475" y="613"/>
                  </a:moveTo>
                  <a:lnTo>
                    <a:pt x="475" y="613"/>
                  </a:lnTo>
                  <a:lnTo>
                    <a:pt x="662" y="613"/>
                  </a:lnTo>
                  <a:lnTo>
                    <a:pt x="688" y="613"/>
                  </a:lnTo>
                  <a:lnTo>
                    <a:pt x="713" y="611"/>
                  </a:lnTo>
                  <a:lnTo>
                    <a:pt x="737" y="609"/>
                  </a:lnTo>
                  <a:lnTo>
                    <a:pt x="759" y="606"/>
                  </a:lnTo>
                  <a:lnTo>
                    <a:pt x="779" y="601"/>
                  </a:lnTo>
                  <a:lnTo>
                    <a:pt x="797" y="596"/>
                  </a:lnTo>
                  <a:lnTo>
                    <a:pt x="815" y="590"/>
                  </a:lnTo>
                  <a:lnTo>
                    <a:pt x="829" y="582"/>
                  </a:lnTo>
                  <a:lnTo>
                    <a:pt x="843" y="574"/>
                  </a:lnTo>
                  <a:lnTo>
                    <a:pt x="854" y="564"/>
                  </a:lnTo>
                  <a:lnTo>
                    <a:pt x="859" y="559"/>
                  </a:lnTo>
                  <a:lnTo>
                    <a:pt x="864" y="553"/>
                  </a:lnTo>
                  <a:lnTo>
                    <a:pt x="868" y="548"/>
                  </a:lnTo>
                  <a:lnTo>
                    <a:pt x="872" y="541"/>
                  </a:lnTo>
                  <a:lnTo>
                    <a:pt x="875" y="535"/>
                  </a:lnTo>
                  <a:lnTo>
                    <a:pt x="878" y="528"/>
                  </a:lnTo>
                  <a:lnTo>
                    <a:pt x="881" y="521"/>
                  </a:lnTo>
                  <a:lnTo>
                    <a:pt x="883" y="513"/>
                  </a:lnTo>
                  <a:lnTo>
                    <a:pt x="885" y="496"/>
                  </a:lnTo>
                  <a:lnTo>
                    <a:pt x="886" y="479"/>
                  </a:lnTo>
                  <a:lnTo>
                    <a:pt x="885" y="461"/>
                  </a:lnTo>
                  <a:lnTo>
                    <a:pt x="883" y="444"/>
                  </a:lnTo>
                  <a:lnTo>
                    <a:pt x="878" y="428"/>
                  </a:lnTo>
                  <a:lnTo>
                    <a:pt x="872" y="414"/>
                  </a:lnTo>
                  <a:lnTo>
                    <a:pt x="865" y="400"/>
                  </a:lnTo>
                  <a:lnTo>
                    <a:pt x="855" y="388"/>
                  </a:lnTo>
                  <a:lnTo>
                    <a:pt x="845" y="377"/>
                  </a:lnTo>
                  <a:lnTo>
                    <a:pt x="833" y="367"/>
                  </a:lnTo>
                  <a:lnTo>
                    <a:pt x="820" y="359"/>
                  </a:lnTo>
                  <a:lnTo>
                    <a:pt x="804" y="352"/>
                  </a:lnTo>
                  <a:lnTo>
                    <a:pt x="789" y="345"/>
                  </a:lnTo>
                  <a:lnTo>
                    <a:pt x="772" y="340"/>
                  </a:lnTo>
                  <a:lnTo>
                    <a:pt x="754" y="336"/>
                  </a:lnTo>
                  <a:lnTo>
                    <a:pt x="736" y="334"/>
                  </a:lnTo>
                  <a:lnTo>
                    <a:pt x="716" y="332"/>
                  </a:lnTo>
                  <a:lnTo>
                    <a:pt x="695" y="331"/>
                  </a:lnTo>
                  <a:lnTo>
                    <a:pt x="475" y="331"/>
                  </a:lnTo>
                  <a:lnTo>
                    <a:pt x="475" y="613"/>
                  </a:lnTo>
                  <a:close/>
                </a:path>
              </a:pathLst>
            </a:custGeom>
            <a:solidFill>
              <a:srgbClr val="F68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43">
              <a:extLst>
                <a:ext uri="{FF2B5EF4-FFF2-40B4-BE49-F238E27FC236}">
                  <a16:creationId xmlns:a16="http://schemas.microsoft.com/office/drawing/2014/main" id="{4CA01849-566E-4868-A433-81FD68D43BE2}"/>
                </a:ext>
              </a:extLst>
            </p:cNvPr>
            <p:cNvSpPr>
              <a:spLocks noEditPoints="1"/>
            </p:cNvSpPr>
            <p:nvPr userDrawn="1"/>
          </p:nvSpPr>
          <p:spPr bwMode="auto">
            <a:xfrm>
              <a:off x="10758488" y="549276"/>
              <a:ext cx="104775" cy="103188"/>
            </a:xfrm>
            <a:custGeom>
              <a:avLst/>
              <a:gdLst>
                <a:gd name="T0" fmla="*/ 1510 w 1518"/>
                <a:gd name="T1" fmla="*/ 868 h 1492"/>
                <a:gd name="T2" fmla="*/ 1472 w 1518"/>
                <a:gd name="T3" fmla="*/ 1023 h 1492"/>
                <a:gd name="T4" fmla="*/ 1410 w 1518"/>
                <a:gd name="T5" fmla="*/ 1159 h 1492"/>
                <a:gd name="T6" fmla="*/ 1324 w 1518"/>
                <a:gd name="T7" fmla="*/ 1271 h 1492"/>
                <a:gd name="T8" fmla="*/ 1217 w 1518"/>
                <a:gd name="T9" fmla="*/ 1362 h 1492"/>
                <a:gd name="T10" fmla="*/ 1091 w 1518"/>
                <a:gd name="T11" fmla="*/ 1429 h 1492"/>
                <a:gd name="T12" fmla="*/ 951 w 1518"/>
                <a:gd name="T13" fmla="*/ 1473 h 1492"/>
                <a:gd name="T14" fmla="*/ 798 w 1518"/>
                <a:gd name="T15" fmla="*/ 1491 h 1492"/>
                <a:gd name="T16" fmla="*/ 635 w 1518"/>
                <a:gd name="T17" fmla="*/ 1485 h 1492"/>
                <a:gd name="T18" fmla="*/ 483 w 1518"/>
                <a:gd name="T19" fmla="*/ 1454 h 1492"/>
                <a:gd name="T20" fmla="*/ 349 w 1518"/>
                <a:gd name="T21" fmla="*/ 1397 h 1492"/>
                <a:gd name="T22" fmla="*/ 235 w 1518"/>
                <a:gd name="T23" fmla="*/ 1317 h 1492"/>
                <a:gd name="T24" fmla="*/ 141 w 1518"/>
                <a:gd name="T25" fmla="*/ 1215 h 1492"/>
                <a:gd name="T26" fmla="*/ 69 w 1518"/>
                <a:gd name="T27" fmla="*/ 1091 h 1492"/>
                <a:gd name="T28" fmla="*/ 21 w 1518"/>
                <a:gd name="T29" fmla="*/ 945 h 1492"/>
                <a:gd name="T30" fmla="*/ 1 w 1518"/>
                <a:gd name="T31" fmla="*/ 779 h 1492"/>
                <a:gd name="T32" fmla="*/ 8 w 1518"/>
                <a:gd name="T33" fmla="*/ 613 h 1492"/>
                <a:gd name="T34" fmla="*/ 43 w 1518"/>
                <a:gd name="T35" fmla="*/ 466 h 1492"/>
                <a:gd name="T36" fmla="*/ 102 w 1518"/>
                <a:gd name="T37" fmla="*/ 336 h 1492"/>
                <a:gd name="T38" fmla="*/ 186 w 1518"/>
                <a:gd name="T39" fmla="*/ 225 h 1492"/>
                <a:gd name="T40" fmla="*/ 291 w 1518"/>
                <a:gd name="T41" fmla="*/ 134 h 1492"/>
                <a:gd name="T42" fmla="*/ 415 w 1518"/>
                <a:gd name="T43" fmla="*/ 66 h 1492"/>
                <a:gd name="T44" fmla="*/ 558 w 1518"/>
                <a:gd name="T45" fmla="*/ 21 h 1492"/>
                <a:gd name="T46" fmla="*/ 717 w 1518"/>
                <a:gd name="T47" fmla="*/ 1 h 1492"/>
                <a:gd name="T48" fmla="*/ 896 w 1518"/>
                <a:gd name="T49" fmla="*/ 9 h 1492"/>
                <a:gd name="T50" fmla="*/ 1058 w 1518"/>
                <a:gd name="T51" fmla="*/ 49 h 1492"/>
                <a:gd name="T52" fmla="*/ 1196 w 1518"/>
                <a:gd name="T53" fmla="*/ 115 h 1492"/>
                <a:gd name="T54" fmla="*/ 1308 w 1518"/>
                <a:gd name="T55" fmla="*/ 204 h 1492"/>
                <a:gd name="T56" fmla="*/ 1396 w 1518"/>
                <a:gd name="T57" fmla="*/ 311 h 1492"/>
                <a:gd name="T58" fmla="*/ 1459 w 1518"/>
                <a:gd name="T59" fmla="*/ 433 h 1492"/>
                <a:gd name="T60" fmla="*/ 1500 w 1518"/>
                <a:gd name="T61" fmla="*/ 565 h 1492"/>
                <a:gd name="T62" fmla="*/ 1517 w 1518"/>
                <a:gd name="T63" fmla="*/ 703 h 1492"/>
                <a:gd name="T64" fmla="*/ 475 w 1518"/>
                <a:gd name="T65" fmla="*/ 773 h 1492"/>
                <a:gd name="T66" fmla="*/ 490 w 1518"/>
                <a:gd name="T67" fmla="*/ 896 h 1492"/>
                <a:gd name="T68" fmla="*/ 510 w 1518"/>
                <a:gd name="T69" fmla="*/ 963 h 1492"/>
                <a:gd name="T70" fmla="*/ 540 w 1518"/>
                <a:gd name="T71" fmla="*/ 1024 h 1492"/>
                <a:gd name="T72" fmla="*/ 580 w 1518"/>
                <a:gd name="T73" fmla="*/ 1077 h 1492"/>
                <a:gd name="T74" fmla="*/ 633 w 1518"/>
                <a:gd name="T75" fmla="*/ 1116 h 1492"/>
                <a:gd name="T76" fmla="*/ 698 w 1518"/>
                <a:gd name="T77" fmla="*/ 1139 h 1492"/>
                <a:gd name="T78" fmla="*/ 777 w 1518"/>
                <a:gd name="T79" fmla="*/ 1146 h 1492"/>
                <a:gd name="T80" fmla="*/ 845 w 1518"/>
                <a:gd name="T81" fmla="*/ 1133 h 1492"/>
                <a:gd name="T82" fmla="*/ 902 w 1518"/>
                <a:gd name="T83" fmla="*/ 1107 h 1492"/>
                <a:gd name="T84" fmla="*/ 949 w 1518"/>
                <a:gd name="T85" fmla="*/ 1068 h 1492"/>
                <a:gd name="T86" fmla="*/ 986 w 1518"/>
                <a:gd name="T87" fmla="*/ 1016 h 1492"/>
                <a:gd name="T88" fmla="*/ 1014 w 1518"/>
                <a:gd name="T89" fmla="*/ 954 h 1492"/>
                <a:gd name="T90" fmla="*/ 1032 w 1518"/>
                <a:gd name="T91" fmla="*/ 882 h 1492"/>
                <a:gd name="T92" fmla="*/ 1043 w 1518"/>
                <a:gd name="T93" fmla="*/ 781 h 1492"/>
                <a:gd name="T94" fmla="*/ 1038 w 1518"/>
                <a:gd name="T95" fmla="*/ 648 h 1492"/>
                <a:gd name="T96" fmla="*/ 1024 w 1518"/>
                <a:gd name="T97" fmla="*/ 578 h 1492"/>
                <a:gd name="T98" fmla="*/ 1001 w 1518"/>
                <a:gd name="T99" fmla="*/ 512 h 1492"/>
                <a:gd name="T100" fmla="*/ 968 w 1518"/>
                <a:gd name="T101" fmla="*/ 455 h 1492"/>
                <a:gd name="T102" fmla="*/ 926 w 1518"/>
                <a:gd name="T103" fmla="*/ 406 h 1492"/>
                <a:gd name="T104" fmla="*/ 873 w 1518"/>
                <a:gd name="T105" fmla="*/ 371 h 1492"/>
                <a:gd name="T106" fmla="*/ 810 w 1518"/>
                <a:gd name="T107" fmla="*/ 351 h 1492"/>
                <a:gd name="T108" fmla="*/ 735 w 1518"/>
                <a:gd name="T109" fmla="*/ 348 h 1492"/>
                <a:gd name="T110" fmla="*/ 664 w 1518"/>
                <a:gd name="T111" fmla="*/ 362 h 1492"/>
                <a:gd name="T112" fmla="*/ 606 w 1518"/>
                <a:gd name="T113" fmla="*/ 392 h 1492"/>
                <a:gd name="T114" fmla="*/ 561 w 1518"/>
                <a:gd name="T115" fmla="*/ 435 h 1492"/>
                <a:gd name="T116" fmla="*/ 526 w 1518"/>
                <a:gd name="T117" fmla="*/ 490 h 1492"/>
                <a:gd name="T118" fmla="*/ 501 w 1518"/>
                <a:gd name="T119" fmla="*/ 552 h 1492"/>
                <a:gd name="T120" fmla="*/ 482 w 1518"/>
                <a:gd name="T121" fmla="*/ 635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8" h="1492">
                  <a:moveTo>
                    <a:pt x="1518" y="738"/>
                  </a:moveTo>
                  <a:lnTo>
                    <a:pt x="1517" y="783"/>
                  </a:lnTo>
                  <a:lnTo>
                    <a:pt x="1514" y="826"/>
                  </a:lnTo>
                  <a:lnTo>
                    <a:pt x="1510" y="868"/>
                  </a:lnTo>
                  <a:lnTo>
                    <a:pt x="1503" y="909"/>
                  </a:lnTo>
                  <a:lnTo>
                    <a:pt x="1495" y="949"/>
                  </a:lnTo>
                  <a:lnTo>
                    <a:pt x="1485" y="987"/>
                  </a:lnTo>
                  <a:lnTo>
                    <a:pt x="1472" y="1023"/>
                  </a:lnTo>
                  <a:lnTo>
                    <a:pt x="1459" y="1060"/>
                  </a:lnTo>
                  <a:lnTo>
                    <a:pt x="1444" y="1094"/>
                  </a:lnTo>
                  <a:lnTo>
                    <a:pt x="1428" y="1126"/>
                  </a:lnTo>
                  <a:lnTo>
                    <a:pt x="1410" y="1159"/>
                  </a:lnTo>
                  <a:lnTo>
                    <a:pt x="1391" y="1189"/>
                  </a:lnTo>
                  <a:lnTo>
                    <a:pt x="1369" y="1217"/>
                  </a:lnTo>
                  <a:lnTo>
                    <a:pt x="1347" y="1246"/>
                  </a:lnTo>
                  <a:lnTo>
                    <a:pt x="1324" y="1271"/>
                  </a:lnTo>
                  <a:lnTo>
                    <a:pt x="1299" y="1296"/>
                  </a:lnTo>
                  <a:lnTo>
                    <a:pt x="1272" y="1319"/>
                  </a:lnTo>
                  <a:lnTo>
                    <a:pt x="1245" y="1341"/>
                  </a:lnTo>
                  <a:lnTo>
                    <a:pt x="1217" y="1362"/>
                  </a:lnTo>
                  <a:lnTo>
                    <a:pt x="1186" y="1381"/>
                  </a:lnTo>
                  <a:lnTo>
                    <a:pt x="1156" y="1398"/>
                  </a:lnTo>
                  <a:lnTo>
                    <a:pt x="1124" y="1414"/>
                  </a:lnTo>
                  <a:lnTo>
                    <a:pt x="1091" y="1429"/>
                  </a:lnTo>
                  <a:lnTo>
                    <a:pt x="1057" y="1443"/>
                  </a:lnTo>
                  <a:lnTo>
                    <a:pt x="1023" y="1454"/>
                  </a:lnTo>
                  <a:lnTo>
                    <a:pt x="987" y="1464"/>
                  </a:lnTo>
                  <a:lnTo>
                    <a:pt x="951" y="1473"/>
                  </a:lnTo>
                  <a:lnTo>
                    <a:pt x="914" y="1480"/>
                  </a:lnTo>
                  <a:lnTo>
                    <a:pt x="876" y="1485"/>
                  </a:lnTo>
                  <a:lnTo>
                    <a:pt x="837" y="1489"/>
                  </a:lnTo>
                  <a:lnTo>
                    <a:pt x="798" y="1491"/>
                  </a:lnTo>
                  <a:lnTo>
                    <a:pt x="758" y="1492"/>
                  </a:lnTo>
                  <a:lnTo>
                    <a:pt x="716" y="1491"/>
                  </a:lnTo>
                  <a:lnTo>
                    <a:pt x="675" y="1489"/>
                  </a:lnTo>
                  <a:lnTo>
                    <a:pt x="635" y="1485"/>
                  </a:lnTo>
                  <a:lnTo>
                    <a:pt x="595" y="1479"/>
                  </a:lnTo>
                  <a:lnTo>
                    <a:pt x="557" y="1472"/>
                  </a:lnTo>
                  <a:lnTo>
                    <a:pt x="519" y="1464"/>
                  </a:lnTo>
                  <a:lnTo>
                    <a:pt x="483" y="1454"/>
                  </a:lnTo>
                  <a:lnTo>
                    <a:pt x="448" y="1441"/>
                  </a:lnTo>
                  <a:lnTo>
                    <a:pt x="413" y="1428"/>
                  </a:lnTo>
                  <a:lnTo>
                    <a:pt x="381" y="1413"/>
                  </a:lnTo>
                  <a:lnTo>
                    <a:pt x="349" y="1397"/>
                  </a:lnTo>
                  <a:lnTo>
                    <a:pt x="318" y="1380"/>
                  </a:lnTo>
                  <a:lnTo>
                    <a:pt x="289" y="1361"/>
                  </a:lnTo>
                  <a:lnTo>
                    <a:pt x="261" y="1339"/>
                  </a:lnTo>
                  <a:lnTo>
                    <a:pt x="235" y="1317"/>
                  </a:lnTo>
                  <a:lnTo>
                    <a:pt x="208" y="1294"/>
                  </a:lnTo>
                  <a:lnTo>
                    <a:pt x="184" y="1269"/>
                  </a:lnTo>
                  <a:lnTo>
                    <a:pt x="162" y="1243"/>
                  </a:lnTo>
                  <a:lnTo>
                    <a:pt x="141" y="1215"/>
                  </a:lnTo>
                  <a:lnTo>
                    <a:pt x="120" y="1186"/>
                  </a:lnTo>
                  <a:lnTo>
                    <a:pt x="101" y="1156"/>
                  </a:lnTo>
                  <a:lnTo>
                    <a:pt x="84" y="1123"/>
                  </a:lnTo>
                  <a:lnTo>
                    <a:pt x="69" y="1091"/>
                  </a:lnTo>
                  <a:lnTo>
                    <a:pt x="55" y="1056"/>
                  </a:lnTo>
                  <a:lnTo>
                    <a:pt x="43" y="1020"/>
                  </a:lnTo>
                  <a:lnTo>
                    <a:pt x="31" y="983"/>
                  </a:lnTo>
                  <a:lnTo>
                    <a:pt x="21" y="945"/>
                  </a:lnTo>
                  <a:lnTo>
                    <a:pt x="14" y="905"/>
                  </a:lnTo>
                  <a:lnTo>
                    <a:pt x="8" y="865"/>
                  </a:lnTo>
                  <a:lnTo>
                    <a:pt x="3" y="822"/>
                  </a:lnTo>
                  <a:lnTo>
                    <a:pt x="1" y="779"/>
                  </a:lnTo>
                  <a:lnTo>
                    <a:pt x="0" y="734"/>
                  </a:lnTo>
                  <a:lnTo>
                    <a:pt x="1" y="693"/>
                  </a:lnTo>
                  <a:lnTo>
                    <a:pt x="4" y="653"/>
                  </a:lnTo>
                  <a:lnTo>
                    <a:pt x="8" y="613"/>
                  </a:lnTo>
                  <a:lnTo>
                    <a:pt x="14" y="575"/>
                  </a:lnTo>
                  <a:lnTo>
                    <a:pt x="22" y="537"/>
                  </a:lnTo>
                  <a:lnTo>
                    <a:pt x="31" y="501"/>
                  </a:lnTo>
                  <a:lnTo>
                    <a:pt x="43" y="466"/>
                  </a:lnTo>
                  <a:lnTo>
                    <a:pt x="56" y="432"/>
                  </a:lnTo>
                  <a:lnTo>
                    <a:pt x="70" y="399"/>
                  </a:lnTo>
                  <a:lnTo>
                    <a:pt x="85" y="367"/>
                  </a:lnTo>
                  <a:lnTo>
                    <a:pt x="102" y="336"/>
                  </a:lnTo>
                  <a:lnTo>
                    <a:pt x="121" y="306"/>
                  </a:lnTo>
                  <a:lnTo>
                    <a:pt x="142" y="278"/>
                  </a:lnTo>
                  <a:lnTo>
                    <a:pt x="163" y="251"/>
                  </a:lnTo>
                  <a:lnTo>
                    <a:pt x="186" y="225"/>
                  </a:lnTo>
                  <a:lnTo>
                    <a:pt x="210" y="200"/>
                  </a:lnTo>
                  <a:lnTo>
                    <a:pt x="236" y="177"/>
                  </a:lnTo>
                  <a:lnTo>
                    <a:pt x="263" y="156"/>
                  </a:lnTo>
                  <a:lnTo>
                    <a:pt x="291" y="134"/>
                  </a:lnTo>
                  <a:lnTo>
                    <a:pt x="320" y="115"/>
                  </a:lnTo>
                  <a:lnTo>
                    <a:pt x="351" y="97"/>
                  </a:lnTo>
                  <a:lnTo>
                    <a:pt x="383" y="81"/>
                  </a:lnTo>
                  <a:lnTo>
                    <a:pt x="415" y="66"/>
                  </a:lnTo>
                  <a:lnTo>
                    <a:pt x="450" y="53"/>
                  </a:lnTo>
                  <a:lnTo>
                    <a:pt x="485" y="40"/>
                  </a:lnTo>
                  <a:lnTo>
                    <a:pt x="520" y="29"/>
                  </a:lnTo>
                  <a:lnTo>
                    <a:pt x="558" y="21"/>
                  </a:lnTo>
                  <a:lnTo>
                    <a:pt x="596" y="13"/>
                  </a:lnTo>
                  <a:lnTo>
                    <a:pt x="636" y="8"/>
                  </a:lnTo>
                  <a:lnTo>
                    <a:pt x="675" y="3"/>
                  </a:lnTo>
                  <a:lnTo>
                    <a:pt x="717" y="1"/>
                  </a:lnTo>
                  <a:lnTo>
                    <a:pt x="758" y="0"/>
                  </a:lnTo>
                  <a:lnTo>
                    <a:pt x="805" y="1"/>
                  </a:lnTo>
                  <a:lnTo>
                    <a:pt x="852" y="4"/>
                  </a:lnTo>
                  <a:lnTo>
                    <a:pt x="896" y="9"/>
                  </a:lnTo>
                  <a:lnTo>
                    <a:pt x="939" y="16"/>
                  </a:lnTo>
                  <a:lnTo>
                    <a:pt x="980" y="25"/>
                  </a:lnTo>
                  <a:lnTo>
                    <a:pt x="1020" y="36"/>
                  </a:lnTo>
                  <a:lnTo>
                    <a:pt x="1058" y="49"/>
                  </a:lnTo>
                  <a:lnTo>
                    <a:pt x="1094" y="63"/>
                  </a:lnTo>
                  <a:lnTo>
                    <a:pt x="1130" y="79"/>
                  </a:lnTo>
                  <a:lnTo>
                    <a:pt x="1163" y="96"/>
                  </a:lnTo>
                  <a:lnTo>
                    <a:pt x="1196" y="115"/>
                  </a:lnTo>
                  <a:lnTo>
                    <a:pt x="1226" y="135"/>
                  </a:lnTo>
                  <a:lnTo>
                    <a:pt x="1254" y="157"/>
                  </a:lnTo>
                  <a:lnTo>
                    <a:pt x="1281" y="180"/>
                  </a:lnTo>
                  <a:lnTo>
                    <a:pt x="1308" y="204"/>
                  </a:lnTo>
                  <a:lnTo>
                    <a:pt x="1332" y="229"/>
                  </a:lnTo>
                  <a:lnTo>
                    <a:pt x="1354" y="256"/>
                  </a:lnTo>
                  <a:lnTo>
                    <a:pt x="1375" y="283"/>
                  </a:lnTo>
                  <a:lnTo>
                    <a:pt x="1396" y="311"/>
                  </a:lnTo>
                  <a:lnTo>
                    <a:pt x="1414" y="340"/>
                  </a:lnTo>
                  <a:lnTo>
                    <a:pt x="1431" y="371"/>
                  </a:lnTo>
                  <a:lnTo>
                    <a:pt x="1446" y="401"/>
                  </a:lnTo>
                  <a:lnTo>
                    <a:pt x="1459" y="433"/>
                  </a:lnTo>
                  <a:lnTo>
                    <a:pt x="1472" y="465"/>
                  </a:lnTo>
                  <a:lnTo>
                    <a:pt x="1483" y="498"/>
                  </a:lnTo>
                  <a:lnTo>
                    <a:pt x="1493" y="531"/>
                  </a:lnTo>
                  <a:lnTo>
                    <a:pt x="1500" y="565"/>
                  </a:lnTo>
                  <a:lnTo>
                    <a:pt x="1507" y="599"/>
                  </a:lnTo>
                  <a:lnTo>
                    <a:pt x="1512" y="633"/>
                  </a:lnTo>
                  <a:lnTo>
                    <a:pt x="1515" y="669"/>
                  </a:lnTo>
                  <a:lnTo>
                    <a:pt x="1517" y="703"/>
                  </a:lnTo>
                  <a:lnTo>
                    <a:pt x="1518" y="738"/>
                  </a:lnTo>
                  <a:close/>
                  <a:moveTo>
                    <a:pt x="475" y="738"/>
                  </a:moveTo>
                  <a:lnTo>
                    <a:pt x="475" y="738"/>
                  </a:lnTo>
                  <a:lnTo>
                    <a:pt x="475" y="773"/>
                  </a:lnTo>
                  <a:lnTo>
                    <a:pt x="477" y="808"/>
                  </a:lnTo>
                  <a:lnTo>
                    <a:pt x="481" y="844"/>
                  </a:lnTo>
                  <a:lnTo>
                    <a:pt x="487" y="878"/>
                  </a:lnTo>
                  <a:lnTo>
                    <a:pt x="490" y="896"/>
                  </a:lnTo>
                  <a:lnTo>
                    <a:pt x="494" y="913"/>
                  </a:lnTo>
                  <a:lnTo>
                    <a:pt x="499" y="930"/>
                  </a:lnTo>
                  <a:lnTo>
                    <a:pt x="504" y="947"/>
                  </a:lnTo>
                  <a:lnTo>
                    <a:pt x="510" y="963"/>
                  </a:lnTo>
                  <a:lnTo>
                    <a:pt x="516" y="979"/>
                  </a:lnTo>
                  <a:lnTo>
                    <a:pt x="524" y="995"/>
                  </a:lnTo>
                  <a:lnTo>
                    <a:pt x="531" y="1010"/>
                  </a:lnTo>
                  <a:lnTo>
                    <a:pt x="540" y="1024"/>
                  </a:lnTo>
                  <a:lnTo>
                    <a:pt x="549" y="1038"/>
                  </a:lnTo>
                  <a:lnTo>
                    <a:pt x="558" y="1052"/>
                  </a:lnTo>
                  <a:lnTo>
                    <a:pt x="568" y="1065"/>
                  </a:lnTo>
                  <a:lnTo>
                    <a:pt x="580" y="1077"/>
                  </a:lnTo>
                  <a:lnTo>
                    <a:pt x="591" y="1088"/>
                  </a:lnTo>
                  <a:lnTo>
                    <a:pt x="604" y="1098"/>
                  </a:lnTo>
                  <a:lnTo>
                    <a:pt x="618" y="1107"/>
                  </a:lnTo>
                  <a:lnTo>
                    <a:pt x="633" y="1116"/>
                  </a:lnTo>
                  <a:lnTo>
                    <a:pt x="648" y="1123"/>
                  </a:lnTo>
                  <a:lnTo>
                    <a:pt x="664" y="1130"/>
                  </a:lnTo>
                  <a:lnTo>
                    <a:pt x="680" y="1135"/>
                  </a:lnTo>
                  <a:lnTo>
                    <a:pt x="698" y="1139"/>
                  </a:lnTo>
                  <a:lnTo>
                    <a:pt x="718" y="1144"/>
                  </a:lnTo>
                  <a:lnTo>
                    <a:pt x="737" y="1145"/>
                  </a:lnTo>
                  <a:lnTo>
                    <a:pt x="758" y="1146"/>
                  </a:lnTo>
                  <a:lnTo>
                    <a:pt x="777" y="1146"/>
                  </a:lnTo>
                  <a:lnTo>
                    <a:pt x="795" y="1144"/>
                  </a:lnTo>
                  <a:lnTo>
                    <a:pt x="813" y="1141"/>
                  </a:lnTo>
                  <a:lnTo>
                    <a:pt x="829" y="1137"/>
                  </a:lnTo>
                  <a:lnTo>
                    <a:pt x="845" y="1133"/>
                  </a:lnTo>
                  <a:lnTo>
                    <a:pt x="861" y="1128"/>
                  </a:lnTo>
                  <a:lnTo>
                    <a:pt x="875" y="1122"/>
                  </a:lnTo>
                  <a:lnTo>
                    <a:pt x="889" y="1115"/>
                  </a:lnTo>
                  <a:lnTo>
                    <a:pt x="902" y="1107"/>
                  </a:lnTo>
                  <a:lnTo>
                    <a:pt x="916" y="1098"/>
                  </a:lnTo>
                  <a:lnTo>
                    <a:pt x="927" y="1089"/>
                  </a:lnTo>
                  <a:lnTo>
                    <a:pt x="939" y="1079"/>
                  </a:lnTo>
                  <a:lnTo>
                    <a:pt x="949" y="1068"/>
                  </a:lnTo>
                  <a:lnTo>
                    <a:pt x="959" y="1056"/>
                  </a:lnTo>
                  <a:lnTo>
                    <a:pt x="969" y="1044"/>
                  </a:lnTo>
                  <a:lnTo>
                    <a:pt x="977" y="1029"/>
                  </a:lnTo>
                  <a:lnTo>
                    <a:pt x="986" y="1016"/>
                  </a:lnTo>
                  <a:lnTo>
                    <a:pt x="993" y="1001"/>
                  </a:lnTo>
                  <a:lnTo>
                    <a:pt x="1001" y="986"/>
                  </a:lnTo>
                  <a:lnTo>
                    <a:pt x="1008" y="970"/>
                  </a:lnTo>
                  <a:lnTo>
                    <a:pt x="1014" y="954"/>
                  </a:lnTo>
                  <a:lnTo>
                    <a:pt x="1019" y="936"/>
                  </a:lnTo>
                  <a:lnTo>
                    <a:pt x="1024" y="919"/>
                  </a:lnTo>
                  <a:lnTo>
                    <a:pt x="1028" y="901"/>
                  </a:lnTo>
                  <a:lnTo>
                    <a:pt x="1032" y="882"/>
                  </a:lnTo>
                  <a:lnTo>
                    <a:pt x="1035" y="863"/>
                  </a:lnTo>
                  <a:lnTo>
                    <a:pt x="1038" y="844"/>
                  </a:lnTo>
                  <a:lnTo>
                    <a:pt x="1040" y="823"/>
                  </a:lnTo>
                  <a:lnTo>
                    <a:pt x="1043" y="781"/>
                  </a:lnTo>
                  <a:lnTo>
                    <a:pt x="1044" y="738"/>
                  </a:lnTo>
                  <a:lnTo>
                    <a:pt x="1043" y="702"/>
                  </a:lnTo>
                  <a:lnTo>
                    <a:pt x="1040" y="666"/>
                  </a:lnTo>
                  <a:lnTo>
                    <a:pt x="1038" y="648"/>
                  </a:lnTo>
                  <a:lnTo>
                    <a:pt x="1035" y="630"/>
                  </a:lnTo>
                  <a:lnTo>
                    <a:pt x="1032" y="612"/>
                  </a:lnTo>
                  <a:lnTo>
                    <a:pt x="1028" y="595"/>
                  </a:lnTo>
                  <a:lnTo>
                    <a:pt x="1024" y="578"/>
                  </a:lnTo>
                  <a:lnTo>
                    <a:pt x="1019" y="561"/>
                  </a:lnTo>
                  <a:lnTo>
                    <a:pt x="1013" y="545"/>
                  </a:lnTo>
                  <a:lnTo>
                    <a:pt x="1008" y="528"/>
                  </a:lnTo>
                  <a:lnTo>
                    <a:pt x="1001" y="512"/>
                  </a:lnTo>
                  <a:lnTo>
                    <a:pt x="993" y="497"/>
                  </a:lnTo>
                  <a:lnTo>
                    <a:pt x="985" y="482"/>
                  </a:lnTo>
                  <a:lnTo>
                    <a:pt x="977" y="468"/>
                  </a:lnTo>
                  <a:lnTo>
                    <a:pt x="968" y="455"/>
                  </a:lnTo>
                  <a:lnTo>
                    <a:pt x="959" y="442"/>
                  </a:lnTo>
                  <a:lnTo>
                    <a:pt x="948" y="428"/>
                  </a:lnTo>
                  <a:lnTo>
                    <a:pt x="938" y="417"/>
                  </a:lnTo>
                  <a:lnTo>
                    <a:pt x="926" y="406"/>
                  </a:lnTo>
                  <a:lnTo>
                    <a:pt x="914" y="396"/>
                  </a:lnTo>
                  <a:lnTo>
                    <a:pt x="901" y="387"/>
                  </a:lnTo>
                  <a:lnTo>
                    <a:pt x="887" y="378"/>
                  </a:lnTo>
                  <a:lnTo>
                    <a:pt x="873" y="371"/>
                  </a:lnTo>
                  <a:lnTo>
                    <a:pt x="858" y="364"/>
                  </a:lnTo>
                  <a:lnTo>
                    <a:pt x="843" y="359"/>
                  </a:lnTo>
                  <a:lnTo>
                    <a:pt x="827" y="354"/>
                  </a:lnTo>
                  <a:lnTo>
                    <a:pt x="810" y="351"/>
                  </a:lnTo>
                  <a:lnTo>
                    <a:pt x="791" y="348"/>
                  </a:lnTo>
                  <a:lnTo>
                    <a:pt x="773" y="347"/>
                  </a:lnTo>
                  <a:lnTo>
                    <a:pt x="754" y="347"/>
                  </a:lnTo>
                  <a:lnTo>
                    <a:pt x="735" y="348"/>
                  </a:lnTo>
                  <a:lnTo>
                    <a:pt x="716" y="349"/>
                  </a:lnTo>
                  <a:lnTo>
                    <a:pt x="697" y="352"/>
                  </a:lnTo>
                  <a:lnTo>
                    <a:pt x="680" y="356"/>
                  </a:lnTo>
                  <a:lnTo>
                    <a:pt x="664" y="362"/>
                  </a:lnTo>
                  <a:lnTo>
                    <a:pt x="649" y="368"/>
                  </a:lnTo>
                  <a:lnTo>
                    <a:pt x="634" y="375"/>
                  </a:lnTo>
                  <a:lnTo>
                    <a:pt x="620" y="383"/>
                  </a:lnTo>
                  <a:lnTo>
                    <a:pt x="606" y="392"/>
                  </a:lnTo>
                  <a:lnTo>
                    <a:pt x="594" y="401"/>
                  </a:lnTo>
                  <a:lnTo>
                    <a:pt x="582" y="412"/>
                  </a:lnTo>
                  <a:lnTo>
                    <a:pt x="571" y="423"/>
                  </a:lnTo>
                  <a:lnTo>
                    <a:pt x="561" y="435"/>
                  </a:lnTo>
                  <a:lnTo>
                    <a:pt x="551" y="448"/>
                  </a:lnTo>
                  <a:lnTo>
                    <a:pt x="542" y="462"/>
                  </a:lnTo>
                  <a:lnTo>
                    <a:pt x="534" y="475"/>
                  </a:lnTo>
                  <a:lnTo>
                    <a:pt x="526" y="490"/>
                  </a:lnTo>
                  <a:lnTo>
                    <a:pt x="518" y="504"/>
                  </a:lnTo>
                  <a:lnTo>
                    <a:pt x="512" y="520"/>
                  </a:lnTo>
                  <a:lnTo>
                    <a:pt x="506" y="535"/>
                  </a:lnTo>
                  <a:lnTo>
                    <a:pt x="501" y="552"/>
                  </a:lnTo>
                  <a:lnTo>
                    <a:pt x="496" y="568"/>
                  </a:lnTo>
                  <a:lnTo>
                    <a:pt x="492" y="585"/>
                  </a:lnTo>
                  <a:lnTo>
                    <a:pt x="488" y="601"/>
                  </a:lnTo>
                  <a:lnTo>
                    <a:pt x="482" y="635"/>
                  </a:lnTo>
                  <a:lnTo>
                    <a:pt x="478" y="670"/>
                  </a:lnTo>
                  <a:lnTo>
                    <a:pt x="475" y="704"/>
                  </a:lnTo>
                  <a:lnTo>
                    <a:pt x="475" y="738"/>
                  </a:lnTo>
                  <a:close/>
                </a:path>
              </a:pathLst>
            </a:custGeom>
            <a:solidFill>
              <a:srgbClr val="F68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44">
              <a:extLst>
                <a:ext uri="{FF2B5EF4-FFF2-40B4-BE49-F238E27FC236}">
                  <a16:creationId xmlns:a16="http://schemas.microsoft.com/office/drawing/2014/main" id="{865515D4-2528-4842-BEAB-683A199745CC}"/>
                </a:ext>
              </a:extLst>
            </p:cNvPr>
            <p:cNvSpPr>
              <a:spLocks/>
            </p:cNvSpPr>
            <p:nvPr userDrawn="1"/>
          </p:nvSpPr>
          <p:spPr bwMode="auto">
            <a:xfrm>
              <a:off x="10868025" y="549276"/>
              <a:ext cx="100012" cy="103188"/>
            </a:xfrm>
            <a:custGeom>
              <a:avLst/>
              <a:gdLst>
                <a:gd name="T0" fmla="*/ 994 w 1460"/>
                <a:gd name="T1" fmla="*/ 539 h 1492"/>
                <a:gd name="T2" fmla="*/ 979 w 1460"/>
                <a:gd name="T3" fmla="*/ 491 h 1492"/>
                <a:gd name="T4" fmla="*/ 957 w 1460"/>
                <a:gd name="T5" fmla="*/ 450 h 1492"/>
                <a:gd name="T6" fmla="*/ 929 w 1460"/>
                <a:gd name="T7" fmla="*/ 415 h 1492"/>
                <a:gd name="T8" fmla="*/ 895 w 1460"/>
                <a:gd name="T9" fmla="*/ 387 h 1492"/>
                <a:gd name="T10" fmla="*/ 854 w 1460"/>
                <a:gd name="T11" fmla="*/ 366 h 1492"/>
                <a:gd name="T12" fmla="*/ 808 w 1460"/>
                <a:gd name="T13" fmla="*/ 353 h 1492"/>
                <a:gd name="T14" fmla="*/ 727 w 1460"/>
                <a:gd name="T15" fmla="*/ 347 h 1492"/>
                <a:gd name="T16" fmla="*/ 669 w 1460"/>
                <a:gd name="T17" fmla="*/ 357 h 1492"/>
                <a:gd name="T18" fmla="*/ 618 w 1460"/>
                <a:gd name="T19" fmla="*/ 380 h 1492"/>
                <a:gd name="T20" fmla="*/ 574 w 1460"/>
                <a:gd name="T21" fmla="*/ 415 h 1492"/>
                <a:gd name="T22" fmla="*/ 538 w 1460"/>
                <a:gd name="T23" fmla="*/ 464 h 1492"/>
                <a:gd name="T24" fmla="*/ 509 w 1460"/>
                <a:gd name="T25" fmla="*/ 525 h 1492"/>
                <a:gd name="T26" fmla="*/ 489 w 1460"/>
                <a:gd name="T27" fmla="*/ 600 h 1492"/>
                <a:gd name="T28" fmla="*/ 477 w 1460"/>
                <a:gd name="T29" fmla="*/ 687 h 1492"/>
                <a:gd name="T30" fmla="*/ 475 w 1460"/>
                <a:gd name="T31" fmla="*/ 797 h 1492"/>
                <a:gd name="T32" fmla="*/ 489 w 1460"/>
                <a:gd name="T33" fmla="*/ 921 h 1492"/>
                <a:gd name="T34" fmla="*/ 507 w 1460"/>
                <a:gd name="T35" fmla="*/ 985 h 1492"/>
                <a:gd name="T36" fmla="*/ 535 w 1460"/>
                <a:gd name="T37" fmla="*/ 1040 h 1492"/>
                <a:gd name="T38" fmla="*/ 575 w 1460"/>
                <a:gd name="T39" fmla="*/ 1087 h 1492"/>
                <a:gd name="T40" fmla="*/ 629 w 1460"/>
                <a:gd name="T41" fmla="*/ 1120 h 1492"/>
                <a:gd name="T42" fmla="*/ 698 w 1460"/>
                <a:gd name="T43" fmla="*/ 1140 h 1492"/>
                <a:gd name="T44" fmla="*/ 775 w 1460"/>
                <a:gd name="T45" fmla="*/ 1146 h 1492"/>
                <a:gd name="T46" fmla="*/ 826 w 1460"/>
                <a:gd name="T47" fmla="*/ 1138 h 1492"/>
                <a:gd name="T48" fmla="*/ 871 w 1460"/>
                <a:gd name="T49" fmla="*/ 1122 h 1492"/>
                <a:gd name="T50" fmla="*/ 909 w 1460"/>
                <a:gd name="T51" fmla="*/ 1099 h 1492"/>
                <a:gd name="T52" fmla="*/ 939 w 1460"/>
                <a:gd name="T53" fmla="*/ 1068 h 1492"/>
                <a:gd name="T54" fmla="*/ 970 w 1460"/>
                <a:gd name="T55" fmla="*/ 1021 h 1492"/>
                <a:gd name="T56" fmla="*/ 1000 w 1460"/>
                <a:gd name="T57" fmla="*/ 930 h 1492"/>
                <a:gd name="T58" fmla="*/ 1450 w 1460"/>
                <a:gd name="T59" fmla="*/ 973 h 1492"/>
                <a:gd name="T60" fmla="*/ 1413 w 1460"/>
                <a:gd name="T61" fmla="*/ 1096 h 1492"/>
                <a:gd name="T62" fmla="*/ 1358 w 1460"/>
                <a:gd name="T63" fmla="*/ 1204 h 1492"/>
                <a:gd name="T64" fmla="*/ 1285 w 1460"/>
                <a:gd name="T65" fmla="*/ 1296 h 1492"/>
                <a:gd name="T66" fmla="*/ 1195 w 1460"/>
                <a:gd name="T67" fmla="*/ 1372 h 1492"/>
                <a:gd name="T68" fmla="*/ 1090 w 1460"/>
                <a:gd name="T69" fmla="*/ 1429 h 1492"/>
                <a:gd name="T70" fmla="*/ 971 w 1460"/>
                <a:gd name="T71" fmla="*/ 1469 h 1492"/>
                <a:gd name="T72" fmla="*/ 838 w 1460"/>
                <a:gd name="T73" fmla="*/ 1489 h 1492"/>
                <a:gd name="T74" fmla="*/ 681 w 1460"/>
                <a:gd name="T75" fmla="*/ 1489 h 1492"/>
                <a:gd name="T76" fmla="*/ 520 w 1460"/>
                <a:gd name="T77" fmla="*/ 1463 h 1492"/>
                <a:gd name="T78" fmla="*/ 378 w 1460"/>
                <a:gd name="T79" fmla="*/ 1411 h 1492"/>
                <a:gd name="T80" fmla="*/ 257 w 1460"/>
                <a:gd name="T81" fmla="*/ 1336 h 1492"/>
                <a:gd name="T82" fmla="*/ 158 w 1460"/>
                <a:gd name="T83" fmla="*/ 1239 h 1492"/>
                <a:gd name="T84" fmla="*/ 82 w 1460"/>
                <a:gd name="T85" fmla="*/ 1121 h 1492"/>
                <a:gd name="T86" fmla="*/ 31 w 1460"/>
                <a:gd name="T87" fmla="*/ 984 h 1492"/>
                <a:gd name="T88" fmla="*/ 3 w 1460"/>
                <a:gd name="T89" fmla="*/ 828 h 1492"/>
                <a:gd name="T90" fmla="*/ 4 w 1460"/>
                <a:gd name="T91" fmla="*/ 661 h 1492"/>
                <a:gd name="T92" fmla="*/ 33 w 1460"/>
                <a:gd name="T93" fmla="*/ 505 h 1492"/>
                <a:gd name="T94" fmla="*/ 86 w 1460"/>
                <a:gd name="T95" fmla="*/ 369 h 1492"/>
                <a:gd name="T96" fmla="*/ 163 w 1460"/>
                <a:gd name="T97" fmla="*/ 252 h 1492"/>
                <a:gd name="T98" fmla="*/ 261 w 1460"/>
                <a:gd name="T99" fmla="*/ 155 h 1492"/>
                <a:gd name="T100" fmla="*/ 375 w 1460"/>
                <a:gd name="T101" fmla="*/ 81 h 1492"/>
                <a:gd name="T102" fmla="*/ 506 w 1460"/>
                <a:gd name="T103" fmla="*/ 29 h 1492"/>
                <a:gd name="T104" fmla="*/ 647 w 1460"/>
                <a:gd name="T105" fmla="*/ 3 h 1492"/>
                <a:gd name="T106" fmla="*/ 803 w 1460"/>
                <a:gd name="T107" fmla="*/ 3 h 1492"/>
                <a:gd name="T108" fmla="*/ 950 w 1460"/>
                <a:gd name="T109" fmla="*/ 22 h 1492"/>
                <a:gd name="T110" fmla="*/ 1080 w 1460"/>
                <a:gd name="T111" fmla="*/ 61 h 1492"/>
                <a:gd name="T112" fmla="*/ 1190 w 1460"/>
                <a:gd name="T113" fmla="*/ 118 h 1492"/>
                <a:gd name="T114" fmla="*/ 1281 w 1460"/>
                <a:gd name="T115" fmla="*/ 192 h 1492"/>
                <a:gd name="T116" fmla="*/ 1354 w 1460"/>
                <a:gd name="T117" fmla="*/ 283 h 1492"/>
                <a:gd name="T118" fmla="*/ 1406 w 1460"/>
                <a:gd name="T119" fmla="*/ 390 h 1492"/>
                <a:gd name="T120" fmla="*/ 1440 w 1460"/>
                <a:gd name="T121" fmla="*/ 51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0" h="1492">
                  <a:moveTo>
                    <a:pt x="1000" y="579"/>
                  </a:moveTo>
                  <a:lnTo>
                    <a:pt x="998" y="565"/>
                  </a:lnTo>
                  <a:lnTo>
                    <a:pt x="996" y="552"/>
                  </a:lnTo>
                  <a:lnTo>
                    <a:pt x="994" y="539"/>
                  </a:lnTo>
                  <a:lnTo>
                    <a:pt x="991" y="526"/>
                  </a:lnTo>
                  <a:lnTo>
                    <a:pt x="987" y="514"/>
                  </a:lnTo>
                  <a:lnTo>
                    <a:pt x="984" y="502"/>
                  </a:lnTo>
                  <a:lnTo>
                    <a:pt x="979" y="491"/>
                  </a:lnTo>
                  <a:lnTo>
                    <a:pt x="975" y="480"/>
                  </a:lnTo>
                  <a:lnTo>
                    <a:pt x="970" y="470"/>
                  </a:lnTo>
                  <a:lnTo>
                    <a:pt x="963" y="460"/>
                  </a:lnTo>
                  <a:lnTo>
                    <a:pt x="957" y="450"/>
                  </a:lnTo>
                  <a:lnTo>
                    <a:pt x="951" y="440"/>
                  </a:lnTo>
                  <a:lnTo>
                    <a:pt x="944" y="431"/>
                  </a:lnTo>
                  <a:lnTo>
                    <a:pt x="937" y="423"/>
                  </a:lnTo>
                  <a:lnTo>
                    <a:pt x="929" y="415"/>
                  </a:lnTo>
                  <a:lnTo>
                    <a:pt x="921" y="407"/>
                  </a:lnTo>
                  <a:lnTo>
                    <a:pt x="913" y="400"/>
                  </a:lnTo>
                  <a:lnTo>
                    <a:pt x="904" y="393"/>
                  </a:lnTo>
                  <a:lnTo>
                    <a:pt x="895" y="387"/>
                  </a:lnTo>
                  <a:lnTo>
                    <a:pt x="886" y="381"/>
                  </a:lnTo>
                  <a:lnTo>
                    <a:pt x="876" y="376"/>
                  </a:lnTo>
                  <a:lnTo>
                    <a:pt x="865" y="371"/>
                  </a:lnTo>
                  <a:lnTo>
                    <a:pt x="854" y="366"/>
                  </a:lnTo>
                  <a:lnTo>
                    <a:pt x="843" y="362"/>
                  </a:lnTo>
                  <a:lnTo>
                    <a:pt x="832" y="359"/>
                  </a:lnTo>
                  <a:lnTo>
                    <a:pt x="820" y="356"/>
                  </a:lnTo>
                  <a:lnTo>
                    <a:pt x="808" y="353"/>
                  </a:lnTo>
                  <a:lnTo>
                    <a:pt x="796" y="351"/>
                  </a:lnTo>
                  <a:lnTo>
                    <a:pt x="769" y="348"/>
                  </a:lnTo>
                  <a:lnTo>
                    <a:pt x="742" y="347"/>
                  </a:lnTo>
                  <a:lnTo>
                    <a:pt x="727" y="347"/>
                  </a:lnTo>
                  <a:lnTo>
                    <a:pt x="712" y="349"/>
                  </a:lnTo>
                  <a:lnTo>
                    <a:pt x="697" y="351"/>
                  </a:lnTo>
                  <a:lnTo>
                    <a:pt x="683" y="354"/>
                  </a:lnTo>
                  <a:lnTo>
                    <a:pt x="669" y="357"/>
                  </a:lnTo>
                  <a:lnTo>
                    <a:pt x="655" y="362"/>
                  </a:lnTo>
                  <a:lnTo>
                    <a:pt x="643" y="367"/>
                  </a:lnTo>
                  <a:lnTo>
                    <a:pt x="630" y="373"/>
                  </a:lnTo>
                  <a:lnTo>
                    <a:pt x="618" y="380"/>
                  </a:lnTo>
                  <a:lnTo>
                    <a:pt x="607" y="387"/>
                  </a:lnTo>
                  <a:lnTo>
                    <a:pt x="595" y="396"/>
                  </a:lnTo>
                  <a:lnTo>
                    <a:pt x="585" y="405"/>
                  </a:lnTo>
                  <a:lnTo>
                    <a:pt x="574" y="415"/>
                  </a:lnTo>
                  <a:lnTo>
                    <a:pt x="564" y="426"/>
                  </a:lnTo>
                  <a:lnTo>
                    <a:pt x="555" y="438"/>
                  </a:lnTo>
                  <a:lnTo>
                    <a:pt x="546" y="451"/>
                  </a:lnTo>
                  <a:lnTo>
                    <a:pt x="538" y="464"/>
                  </a:lnTo>
                  <a:lnTo>
                    <a:pt x="530" y="478"/>
                  </a:lnTo>
                  <a:lnTo>
                    <a:pt x="522" y="493"/>
                  </a:lnTo>
                  <a:lnTo>
                    <a:pt x="516" y="509"/>
                  </a:lnTo>
                  <a:lnTo>
                    <a:pt x="509" y="525"/>
                  </a:lnTo>
                  <a:lnTo>
                    <a:pt x="504" y="543"/>
                  </a:lnTo>
                  <a:lnTo>
                    <a:pt x="498" y="561"/>
                  </a:lnTo>
                  <a:lnTo>
                    <a:pt x="494" y="580"/>
                  </a:lnTo>
                  <a:lnTo>
                    <a:pt x="489" y="600"/>
                  </a:lnTo>
                  <a:lnTo>
                    <a:pt x="486" y="620"/>
                  </a:lnTo>
                  <a:lnTo>
                    <a:pt x="482" y="641"/>
                  </a:lnTo>
                  <a:lnTo>
                    <a:pt x="479" y="664"/>
                  </a:lnTo>
                  <a:lnTo>
                    <a:pt x="477" y="687"/>
                  </a:lnTo>
                  <a:lnTo>
                    <a:pt x="476" y="710"/>
                  </a:lnTo>
                  <a:lnTo>
                    <a:pt x="475" y="734"/>
                  </a:lnTo>
                  <a:lnTo>
                    <a:pt x="474" y="760"/>
                  </a:lnTo>
                  <a:lnTo>
                    <a:pt x="475" y="797"/>
                  </a:lnTo>
                  <a:lnTo>
                    <a:pt x="477" y="833"/>
                  </a:lnTo>
                  <a:lnTo>
                    <a:pt x="480" y="870"/>
                  </a:lnTo>
                  <a:lnTo>
                    <a:pt x="486" y="904"/>
                  </a:lnTo>
                  <a:lnTo>
                    <a:pt x="489" y="921"/>
                  </a:lnTo>
                  <a:lnTo>
                    <a:pt x="493" y="937"/>
                  </a:lnTo>
                  <a:lnTo>
                    <a:pt x="497" y="954"/>
                  </a:lnTo>
                  <a:lnTo>
                    <a:pt x="502" y="970"/>
                  </a:lnTo>
                  <a:lnTo>
                    <a:pt x="507" y="985"/>
                  </a:lnTo>
                  <a:lnTo>
                    <a:pt x="513" y="999"/>
                  </a:lnTo>
                  <a:lnTo>
                    <a:pt x="520" y="1013"/>
                  </a:lnTo>
                  <a:lnTo>
                    <a:pt x="527" y="1027"/>
                  </a:lnTo>
                  <a:lnTo>
                    <a:pt x="535" y="1040"/>
                  </a:lnTo>
                  <a:lnTo>
                    <a:pt x="544" y="1053"/>
                  </a:lnTo>
                  <a:lnTo>
                    <a:pt x="553" y="1065"/>
                  </a:lnTo>
                  <a:lnTo>
                    <a:pt x="564" y="1076"/>
                  </a:lnTo>
                  <a:lnTo>
                    <a:pt x="575" y="1087"/>
                  </a:lnTo>
                  <a:lnTo>
                    <a:pt x="588" y="1096"/>
                  </a:lnTo>
                  <a:lnTo>
                    <a:pt x="600" y="1105"/>
                  </a:lnTo>
                  <a:lnTo>
                    <a:pt x="614" y="1113"/>
                  </a:lnTo>
                  <a:lnTo>
                    <a:pt x="629" y="1120"/>
                  </a:lnTo>
                  <a:lnTo>
                    <a:pt x="644" y="1127"/>
                  </a:lnTo>
                  <a:lnTo>
                    <a:pt x="661" y="1132"/>
                  </a:lnTo>
                  <a:lnTo>
                    <a:pt x="679" y="1137"/>
                  </a:lnTo>
                  <a:lnTo>
                    <a:pt x="698" y="1140"/>
                  </a:lnTo>
                  <a:lnTo>
                    <a:pt x="717" y="1144"/>
                  </a:lnTo>
                  <a:lnTo>
                    <a:pt x="738" y="1146"/>
                  </a:lnTo>
                  <a:lnTo>
                    <a:pt x="760" y="1146"/>
                  </a:lnTo>
                  <a:lnTo>
                    <a:pt x="775" y="1146"/>
                  </a:lnTo>
                  <a:lnTo>
                    <a:pt x="788" y="1145"/>
                  </a:lnTo>
                  <a:lnTo>
                    <a:pt x="801" y="1143"/>
                  </a:lnTo>
                  <a:lnTo>
                    <a:pt x="814" y="1140"/>
                  </a:lnTo>
                  <a:lnTo>
                    <a:pt x="826" y="1138"/>
                  </a:lnTo>
                  <a:lnTo>
                    <a:pt x="838" y="1135"/>
                  </a:lnTo>
                  <a:lnTo>
                    <a:pt x="849" y="1131"/>
                  </a:lnTo>
                  <a:lnTo>
                    <a:pt x="860" y="1127"/>
                  </a:lnTo>
                  <a:lnTo>
                    <a:pt x="871" y="1122"/>
                  </a:lnTo>
                  <a:lnTo>
                    <a:pt x="881" y="1117"/>
                  </a:lnTo>
                  <a:lnTo>
                    <a:pt x="891" y="1111"/>
                  </a:lnTo>
                  <a:lnTo>
                    <a:pt x="900" y="1105"/>
                  </a:lnTo>
                  <a:lnTo>
                    <a:pt x="909" y="1099"/>
                  </a:lnTo>
                  <a:lnTo>
                    <a:pt x="917" y="1092"/>
                  </a:lnTo>
                  <a:lnTo>
                    <a:pt x="925" y="1084"/>
                  </a:lnTo>
                  <a:lnTo>
                    <a:pt x="932" y="1077"/>
                  </a:lnTo>
                  <a:lnTo>
                    <a:pt x="939" y="1068"/>
                  </a:lnTo>
                  <a:lnTo>
                    <a:pt x="946" y="1060"/>
                  </a:lnTo>
                  <a:lnTo>
                    <a:pt x="953" y="1051"/>
                  </a:lnTo>
                  <a:lnTo>
                    <a:pt x="959" y="1041"/>
                  </a:lnTo>
                  <a:lnTo>
                    <a:pt x="970" y="1021"/>
                  </a:lnTo>
                  <a:lnTo>
                    <a:pt x="980" y="1000"/>
                  </a:lnTo>
                  <a:lnTo>
                    <a:pt x="988" y="978"/>
                  </a:lnTo>
                  <a:lnTo>
                    <a:pt x="994" y="955"/>
                  </a:lnTo>
                  <a:lnTo>
                    <a:pt x="1000" y="930"/>
                  </a:lnTo>
                  <a:lnTo>
                    <a:pt x="1004" y="905"/>
                  </a:lnTo>
                  <a:lnTo>
                    <a:pt x="1460" y="905"/>
                  </a:lnTo>
                  <a:lnTo>
                    <a:pt x="1456" y="939"/>
                  </a:lnTo>
                  <a:lnTo>
                    <a:pt x="1450" y="973"/>
                  </a:lnTo>
                  <a:lnTo>
                    <a:pt x="1443" y="1004"/>
                  </a:lnTo>
                  <a:lnTo>
                    <a:pt x="1433" y="1035"/>
                  </a:lnTo>
                  <a:lnTo>
                    <a:pt x="1424" y="1066"/>
                  </a:lnTo>
                  <a:lnTo>
                    <a:pt x="1413" y="1096"/>
                  </a:lnTo>
                  <a:lnTo>
                    <a:pt x="1401" y="1124"/>
                  </a:lnTo>
                  <a:lnTo>
                    <a:pt x="1388" y="1152"/>
                  </a:lnTo>
                  <a:lnTo>
                    <a:pt x="1374" y="1178"/>
                  </a:lnTo>
                  <a:lnTo>
                    <a:pt x="1358" y="1204"/>
                  </a:lnTo>
                  <a:lnTo>
                    <a:pt x="1341" y="1228"/>
                  </a:lnTo>
                  <a:lnTo>
                    <a:pt x="1323" y="1252"/>
                  </a:lnTo>
                  <a:lnTo>
                    <a:pt x="1304" y="1275"/>
                  </a:lnTo>
                  <a:lnTo>
                    <a:pt x="1285" y="1296"/>
                  </a:lnTo>
                  <a:lnTo>
                    <a:pt x="1264" y="1316"/>
                  </a:lnTo>
                  <a:lnTo>
                    <a:pt x="1241" y="1336"/>
                  </a:lnTo>
                  <a:lnTo>
                    <a:pt x="1219" y="1355"/>
                  </a:lnTo>
                  <a:lnTo>
                    <a:pt x="1195" y="1372"/>
                  </a:lnTo>
                  <a:lnTo>
                    <a:pt x="1170" y="1388"/>
                  </a:lnTo>
                  <a:lnTo>
                    <a:pt x="1144" y="1403"/>
                  </a:lnTo>
                  <a:lnTo>
                    <a:pt x="1117" y="1417"/>
                  </a:lnTo>
                  <a:lnTo>
                    <a:pt x="1090" y="1429"/>
                  </a:lnTo>
                  <a:lnTo>
                    <a:pt x="1062" y="1441"/>
                  </a:lnTo>
                  <a:lnTo>
                    <a:pt x="1031" y="1452"/>
                  </a:lnTo>
                  <a:lnTo>
                    <a:pt x="1002" y="1461"/>
                  </a:lnTo>
                  <a:lnTo>
                    <a:pt x="971" y="1469"/>
                  </a:lnTo>
                  <a:lnTo>
                    <a:pt x="938" y="1476"/>
                  </a:lnTo>
                  <a:lnTo>
                    <a:pt x="906" y="1482"/>
                  </a:lnTo>
                  <a:lnTo>
                    <a:pt x="873" y="1486"/>
                  </a:lnTo>
                  <a:lnTo>
                    <a:pt x="838" y="1489"/>
                  </a:lnTo>
                  <a:lnTo>
                    <a:pt x="804" y="1491"/>
                  </a:lnTo>
                  <a:lnTo>
                    <a:pt x="768" y="1492"/>
                  </a:lnTo>
                  <a:lnTo>
                    <a:pt x="724" y="1491"/>
                  </a:lnTo>
                  <a:lnTo>
                    <a:pt x="681" y="1489"/>
                  </a:lnTo>
                  <a:lnTo>
                    <a:pt x="639" y="1485"/>
                  </a:lnTo>
                  <a:lnTo>
                    <a:pt x="598" y="1479"/>
                  </a:lnTo>
                  <a:lnTo>
                    <a:pt x="558" y="1472"/>
                  </a:lnTo>
                  <a:lnTo>
                    <a:pt x="520" y="1463"/>
                  </a:lnTo>
                  <a:lnTo>
                    <a:pt x="482" y="1452"/>
                  </a:lnTo>
                  <a:lnTo>
                    <a:pt x="446" y="1439"/>
                  </a:lnTo>
                  <a:lnTo>
                    <a:pt x="412" y="1426"/>
                  </a:lnTo>
                  <a:lnTo>
                    <a:pt x="378" y="1411"/>
                  </a:lnTo>
                  <a:lnTo>
                    <a:pt x="346" y="1395"/>
                  </a:lnTo>
                  <a:lnTo>
                    <a:pt x="315" y="1377"/>
                  </a:lnTo>
                  <a:lnTo>
                    <a:pt x="285" y="1358"/>
                  </a:lnTo>
                  <a:lnTo>
                    <a:pt x="257" y="1336"/>
                  </a:lnTo>
                  <a:lnTo>
                    <a:pt x="231" y="1314"/>
                  </a:lnTo>
                  <a:lnTo>
                    <a:pt x="205" y="1291"/>
                  </a:lnTo>
                  <a:lnTo>
                    <a:pt x="181" y="1266"/>
                  </a:lnTo>
                  <a:lnTo>
                    <a:pt x="158" y="1239"/>
                  </a:lnTo>
                  <a:lnTo>
                    <a:pt x="137" y="1212"/>
                  </a:lnTo>
                  <a:lnTo>
                    <a:pt x="118" y="1183"/>
                  </a:lnTo>
                  <a:lnTo>
                    <a:pt x="98" y="1153"/>
                  </a:lnTo>
                  <a:lnTo>
                    <a:pt x="82" y="1121"/>
                  </a:lnTo>
                  <a:lnTo>
                    <a:pt x="67" y="1089"/>
                  </a:lnTo>
                  <a:lnTo>
                    <a:pt x="53" y="1056"/>
                  </a:lnTo>
                  <a:lnTo>
                    <a:pt x="41" y="1020"/>
                  </a:lnTo>
                  <a:lnTo>
                    <a:pt x="31" y="984"/>
                  </a:lnTo>
                  <a:lnTo>
                    <a:pt x="22" y="947"/>
                  </a:lnTo>
                  <a:lnTo>
                    <a:pt x="14" y="908"/>
                  </a:lnTo>
                  <a:lnTo>
                    <a:pt x="8" y="869"/>
                  </a:lnTo>
                  <a:lnTo>
                    <a:pt x="3" y="828"/>
                  </a:lnTo>
                  <a:lnTo>
                    <a:pt x="1" y="787"/>
                  </a:lnTo>
                  <a:lnTo>
                    <a:pt x="0" y="745"/>
                  </a:lnTo>
                  <a:lnTo>
                    <a:pt x="1" y="702"/>
                  </a:lnTo>
                  <a:lnTo>
                    <a:pt x="4" y="661"/>
                  </a:lnTo>
                  <a:lnTo>
                    <a:pt x="9" y="620"/>
                  </a:lnTo>
                  <a:lnTo>
                    <a:pt x="15" y="581"/>
                  </a:lnTo>
                  <a:lnTo>
                    <a:pt x="23" y="543"/>
                  </a:lnTo>
                  <a:lnTo>
                    <a:pt x="33" y="505"/>
                  </a:lnTo>
                  <a:lnTo>
                    <a:pt x="44" y="469"/>
                  </a:lnTo>
                  <a:lnTo>
                    <a:pt x="56" y="434"/>
                  </a:lnTo>
                  <a:lnTo>
                    <a:pt x="70" y="401"/>
                  </a:lnTo>
                  <a:lnTo>
                    <a:pt x="86" y="369"/>
                  </a:lnTo>
                  <a:lnTo>
                    <a:pt x="104" y="337"/>
                  </a:lnTo>
                  <a:lnTo>
                    <a:pt x="123" y="307"/>
                  </a:lnTo>
                  <a:lnTo>
                    <a:pt x="142" y="279"/>
                  </a:lnTo>
                  <a:lnTo>
                    <a:pt x="163" y="252"/>
                  </a:lnTo>
                  <a:lnTo>
                    <a:pt x="186" y="225"/>
                  </a:lnTo>
                  <a:lnTo>
                    <a:pt x="210" y="200"/>
                  </a:lnTo>
                  <a:lnTo>
                    <a:pt x="235" y="177"/>
                  </a:lnTo>
                  <a:lnTo>
                    <a:pt x="261" y="155"/>
                  </a:lnTo>
                  <a:lnTo>
                    <a:pt x="288" y="134"/>
                  </a:lnTo>
                  <a:lnTo>
                    <a:pt x="316" y="114"/>
                  </a:lnTo>
                  <a:lnTo>
                    <a:pt x="345" y="97"/>
                  </a:lnTo>
                  <a:lnTo>
                    <a:pt x="375" y="81"/>
                  </a:lnTo>
                  <a:lnTo>
                    <a:pt x="407" y="66"/>
                  </a:lnTo>
                  <a:lnTo>
                    <a:pt x="439" y="52"/>
                  </a:lnTo>
                  <a:lnTo>
                    <a:pt x="471" y="40"/>
                  </a:lnTo>
                  <a:lnTo>
                    <a:pt x="506" y="29"/>
                  </a:lnTo>
                  <a:lnTo>
                    <a:pt x="540" y="20"/>
                  </a:lnTo>
                  <a:lnTo>
                    <a:pt x="575" y="13"/>
                  </a:lnTo>
                  <a:lnTo>
                    <a:pt x="611" y="8"/>
                  </a:lnTo>
                  <a:lnTo>
                    <a:pt x="647" y="3"/>
                  </a:lnTo>
                  <a:lnTo>
                    <a:pt x="685" y="1"/>
                  </a:lnTo>
                  <a:lnTo>
                    <a:pt x="722" y="0"/>
                  </a:lnTo>
                  <a:lnTo>
                    <a:pt x="763" y="1"/>
                  </a:lnTo>
                  <a:lnTo>
                    <a:pt x="803" y="3"/>
                  </a:lnTo>
                  <a:lnTo>
                    <a:pt x="841" y="6"/>
                  </a:lnTo>
                  <a:lnTo>
                    <a:pt x="879" y="10"/>
                  </a:lnTo>
                  <a:lnTo>
                    <a:pt x="915" y="15"/>
                  </a:lnTo>
                  <a:lnTo>
                    <a:pt x="950" y="22"/>
                  </a:lnTo>
                  <a:lnTo>
                    <a:pt x="985" y="30"/>
                  </a:lnTo>
                  <a:lnTo>
                    <a:pt x="1017" y="39"/>
                  </a:lnTo>
                  <a:lnTo>
                    <a:pt x="1048" y="50"/>
                  </a:lnTo>
                  <a:lnTo>
                    <a:pt x="1080" y="61"/>
                  </a:lnTo>
                  <a:lnTo>
                    <a:pt x="1109" y="74"/>
                  </a:lnTo>
                  <a:lnTo>
                    <a:pt x="1136" y="87"/>
                  </a:lnTo>
                  <a:lnTo>
                    <a:pt x="1164" y="102"/>
                  </a:lnTo>
                  <a:lnTo>
                    <a:pt x="1190" y="118"/>
                  </a:lnTo>
                  <a:lnTo>
                    <a:pt x="1214" y="135"/>
                  </a:lnTo>
                  <a:lnTo>
                    <a:pt x="1237" y="153"/>
                  </a:lnTo>
                  <a:lnTo>
                    <a:pt x="1260" y="172"/>
                  </a:lnTo>
                  <a:lnTo>
                    <a:pt x="1281" y="192"/>
                  </a:lnTo>
                  <a:lnTo>
                    <a:pt x="1301" y="213"/>
                  </a:lnTo>
                  <a:lnTo>
                    <a:pt x="1319" y="235"/>
                  </a:lnTo>
                  <a:lnTo>
                    <a:pt x="1337" y="259"/>
                  </a:lnTo>
                  <a:lnTo>
                    <a:pt x="1354" y="283"/>
                  </a:lnTo>
                  <a:lnTo>
                    <a:pt x="1369" y="308"/>
                  </a:lnTo>
                  <a:lnTo>
                    <a:pt x="1382" y="334"/>
                  </a:lnTo>
                  <a:lnTo>
                    <a:pt x="1395" y="362"/>
                  </a:lnTo>
                  <a:lnTo>
                    <a:pt x="1406" y="390"/>
                  </a:lnTo>
                  <a:lnTo>
                    <a:pt x="1417" y="419"/>
                  </a:lnTo>
                  <a:lnTo>
                    <a:pt x="1426" y="450"/>
                  </a:lnTo>
                  <a:lnTo>
                    <a:pt x="1433" y="481"/>
                  </a:lnTo>
                  <a:lnTo>
                    <a:pt x="1440" y="512"/>
                  </a:lnTo>
                  <a:lnTo>
                    <a:pt x="1446" y="546"/>
                  </a:lnTo>
                  <a:lnTo>
                    <a:pt x="1450" y="579"/>
                  </a:lnTo>
                  <a:lnTo>
                    <a:pt x="1000" y="579"/>
                  </a:lnTo>
                  <a:close/>
                </a:path>
              </a:pathLst>
            </a:custGeom>
            <a:solidFill>
              <a:srgbClr val="F68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45">
              <a:extLst>
                <a:ext uri="{FF2B5EF4-FFF2-40B4-BE49-F238E27FC236}">
                  <a16:creationId xmlns:a16="http://schemas.microsoft.com/office/drawing/2014/main" id="{4164CE4C-AB75-4E26-9E6B-688E1E333CBD}"/>
                </a:ext>
              </a:extLst>
            </p:cNvPr>
            <p:cNvSpPr>
              <a:spLocks/>
            </p:cNvSpPr>
            <p:nvPr userDrawn="1"/>
          </p:nvSpPr>
          <p:spPr bwMode="auto">
            <a:xfrm>
              <a:off x="10974388" y="552451"/>
              <a:ext cx="103187" cy="96838"/>
            </a:xfrm>
            <a:custGeom>
              <a:avLst/>
              <a:gdLst>
                <a:gd name="T0" fmla="*/ 0 w 1503"/>
                <a:gd name="T1" fmla="*/ 0 h 1418"/>
                <a:gd name="T2" fmla="*/ 474 w 1503"/>
                <a:gd name="T3" fmla="*/ 0 h 1418"/>
                <a:gd name="T4" fmla="*/ 474 w 1503"/>
                <a:gd name="T5" fmla="*/ 459 h 1418"/>
                <a:gd name="T6" fmla="*/ 890 w 1503"/>
                <a:gd name="T7" fmla="*/ 0 h 1418"/>
                <a:gd name="T8" fmla="*/ 1447 w 1503"/>
                <a:gd name="T9" fmla="*/ 0 h 1418"/>
                <a:gd name="T10" fmla="*/ 918 w 1503"/>
                <a:gd name="T11" fmla="*/ 534 h 1418"/>
                <a:gd name="T12" fmla="*/ 1503 w 1503"/>
                <a:gd name="T13" fmla="*/ 1418 h 1418"/>
                <a:gd name="T14" fmla="*/ 934 w 1503"/>
                <a:gd name="T15" fmla="*/ 1418 h 1418"/>
                <a:gd name="T16" fmla="*/ 587 w 1503"/>
                <a:gd name="T17" fmla="*/ 853 h 1418"/>
                <a:gd name="T18" fmla="*/ 474 w 1503"/>
                <a:gd name="T19" fmla="*/ 969 h 1418"/>
                <a:gd name="T20" fmla="*/ 474 w 1503"/>
                <a:gd name="T21" fmla="*/ 1418 h 1418"/>
                <a:gd name="T22" fmla="*/ 0 w 1503"/>
                <a:gd name="T23" fmla="*/ 1418 h 1418"/>
                <a:gd name="T24" fmla="*/ 0 w 1503"/>
                <a:gd name="T25" fmla="*/ 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3" h="1418">
                  <a:moveTo>
                    <a:pt x="0" y="0"/>
                  </a:moveTo>
                  <a:lnTo>
                    <a:pt x="474" y="0"/>
                  </a:lnTo>
                  <a:lnTo>
                    <a:pt x="474" y="459"/>
                  </a:lnTo>
                  <a:lnTo>
                    <a:pt x="890" y="0"/>
                  </a:lnTo>
                  <a:lnTo>
                    <a:pt x="1447" y="0"/>
                  </a:lnTo>
                  <a:lnTo>
                    <a:pt x="918" y="534"/>
                  </a:lnTo>
                  <a:lnTo>
                    <a:pt x="1503" y="1418"/>
                  </a:lnTo>
                  <a:lnTo>
                    <a:pt x="934" y="1418"/>
                  </a:lnTo>
                  <a:lnTo>
                    <a:pt x="587" y="853"/>
                  </a:lnTo>
                  <a:lnTo>
                    <a:pt x="474" y="969"/>
                  </a:lnTo>
                  <a:lnTo>
                    <a:pt x="474" y="1418"/>
                  </a:lnTo>
                  <a:lnTo>
                    <a:pt x="0" y="1418"/>
                  </a:lnTo>
                  <a:lnTo>
                    <a:pt x="0" y="0"/>
                  </a:lnTo>
                  <a:close/>
                </a:path>
              </a:pathLst>
            </a:custGeom>
            <a:solidFill>
              <a:srgbClr val="F68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46">
              <a:extLst>
                <a:ext uri="{FF2B5EF4-FFF2-40B4-BE49-F238E27FC236}">
                  <a16:creationId xmlns:a16="http://schemas.microsoft.com/office/drawing/2014/main" id="{579DCCD6-7B1C-4DC4-BC9D-D654C1D59737}"/>
                </a:ext>
              </a:extLst>
            </p:cNvPr>
            <p:cNvSpPr>
              <a:spLocks/>
            </p:cNvSpPr>
            <p:nvPr userDrawn="1"/>
          </p:nvSpPr>
          <p:spPr bwMode="auto">
            <a:xfrm>
              <a:off x="11075988" y="549276"/>
              <a:ext cx="90487" cy="103188"/>
            </a:xfrm>
            <a:custGeom>
              <a:avLst/>
              <a:gdLst>
                <a:gd name="T0" fmla="*/ 812 w 1320"/>
                <a:gd name="T1" fmla="*/ 401 h 1492"/>
                <a:gd name="T2" fmla="*/ 773 w 1320"/>
                <a:gd name="T3" fmla="*/ 360 h 1492"/>
                <a:gd name="T4" fmla="*/ 718 w 1320"/>
                <a:gd name="T5" fmla="*/ 336 h 1492"/>
                <a:gd name="T6" fmla="*/ 655 w 1320"/>
                <a:gd name="T7" fmla="*/ 327 h 1492"/>
                <a:gd name="T8" fmla="*/ 585 w 1320"/>
                <a:gd name="T9" fmla="*/ 330 h 1492"/>
                <a:gd name="T10" fmla="*/ 532 w 1320"/>
                <a:gd name="T11" fmla="*/ 344 h 1492"/>
                <a:gd name="T12" fmla="*/ 501 w 1320"/>
                <a:gd name="T13" fmla="*/ 366 h 1492"/>
                <a:gd name="T14" fmla="*/ 487 w 1320"/>
                <a:gd name="T15" fmla="*/ 398 h 1492"/>
                <a:gd name="T16" fmla="*/ 507 w 1320"/>
                <a:gd name="T17" fmla="*/ 459 h 1492"/>
                <a:gd name="T18" fmla="*/ 589 w 1320"/>
                <a:gd name="T19" fmla="*/ 508 h 1492"/>
                <a:gd name="T20" fmla="*/ 714 w 1320"/>
                <a:gd name="T21" fmla="*/ 545 h 1492"/>
                <a:gd name="T22" fmla="*/ 942 w 1320"/>
                <a:gd name="T23" fmla="*/ 603 h 1492"/>
                <a:gd name="T24" fmla="*/ 1091 w 1320"/>
                <a:gd name="T25" fmla="*/ 662 h 1492"/>
                <a:gd name="T26" fmla="*/ 1218 w 1320"/>
                <a:gd name="T27" fmla="*/ 749 h 1492"/>
                <a:gd name="T28" fmla="*/ 1298 w 1320"/>
                <a:gd name="T29" fmla="*/ 875 h 1492"/>
                <a:gd name="T30" fmla="*/ 1319 w 1320"/>
                <a:gd name="T31" fmla="*/ 1034 h 1492"/>
                <a:gd name="T32" fmla="*/ 1299 w 1320"/>
                <a:gd name="T33" fmla="*/ 1146 h 1492"/>
                <a:gd name="T34" fmla="*/ 1256 w 1320"/>
                <a:gd name="T35" fmla="*/ 1241 h 1492"/>
                <a:gd name="T36" fmla="*/ 1191 w 1320"/>
                <a:gd name="T37" fmla="*/ 1321 h 1492"/>
                <a:gd name="T38" fmla="*/ 1106 w 1320"/>
                <a:gd name="T39" fmla="*/ 1386 h 1492"/>
                <a:gd name="T40" fmla="*/ 1003 w 1320"/>
                <a:gd name="T41" fmla="*/ 1435 h 1492"/>
                <a:gd name="T42" fmla="*/ 884 w 1320"/>
                <a:gd name="T43" fmla="*/ 1469 h 1492"/>
                <a:gd name="T44" fmla="*/ 751 w 1320"/>
                <a:gd name="T45" fmla="*/ 1488 h 1492"/>
                <a:gd name="T46" fmla="*/ 606 w 1320"/>
                <a:gd name="T47" fmla="*/ 1491 h 1492"/>
                <a:gd name="T48" fmla="*/ 473 w 1320"/>
                <a:gd name="T49" fmla="*/ 1477 h 1492"/>
                <a:gd name="T50" fmla="*/ 354 w 1320"/>
                <a:gd name="T51" fmla="*/ 1445 h 1492"/>
                <a:gd name="T52" fmla="*/ 249 w 1320"/>
                <a:gd name="T53" fmla="*/ 1396 h 1492"/>
                <a:gd name="T54" fmla="*/ 162 w 1320"/>
                <a:gd name="T55" fmla="*/ 1334 h 1492"/>
                <a:gd name="T56" fmla="*/ 91 w 1320"/>
                <a:gd name="T57" fmla="*/ 1261 h 1492"/>
                <a:gd name="T58" fmla="*/ 40 w 1320"/>
                <a:gd name="T59" fmla="*/ 1178 h 1492"/>
                <a:gd name="T60" fmla="*/ 9 w 1320"/>
                <a:gd name="T61" fmla="*/ 1089 h 1492"/>
                <a:gd name="T62" fmla="*/ 455 w 1320"/>
                <a:gd name="T63" fmla="*/ 1017 h 1492"/>
                <a:gd name="T64" fmla="*/ 483 w 1320"/>
                <a:gd name="T65" fmla="*/ 1084 h 1492"/>
                <a:gd name="T66" fmla="*/ 533 w 1320"/>
                <a:gd name="T67" fmla="*/ 1129 h 1492"/>
                <a:gd name="T68" fmla="*/ 597 w 1320"/>
                <a:gd name="T69" fmla="*/ 1157 h 1492"/>
                <a:gd name="T70" fmla="*/ 668 w 1320"/>
                <a:gd name="T71" fmla="*/ 1166 h 1492"/>
                <a:gd name="T72" fmla="*/ 749 w 1320"/>
                <a:gd name="T73" fmla="*/ 1159 h 1492"/>
                <a:gd name="T74" fmla="*/ 810 w 1320"/>
                <a:gd name="T75" fmla="*/ 1138 h 1492"/>
                <a:gd name="T76" fmla="*/ 851 w 1320"/>
                <a:gd name="T77" fmla="*/ 1105 h 1492"/>
                <a:gd name="T78" fmla="*/ 865 w 1320"/>
                <a:gd name="T79" fmla="*/ 1061 h 1492"/>
                <a:gd name="T80" fmla="*/ 829 w 1320"/>
                <a:gd name="T81" fmla="*/ 995 h 1492"/>
                <a:gd name="T82" fmla="*/ 735 w 1320"/>
                <a:gd name="T83" fmla="*/ 952 h 1492"/>
                <a:gd name="T84" fmla="*/ 601 w 1320"/>
                <a:gd name="T85" fmla="*/ 917 h 1492"/>
                <a:gd name="T86" fmla="*/ 371 w 1320"/>
                <a:gd name="T87" fmla="*/ 856 h 1492"/>
                <a:gd name="T88" fmla="*/ 225 w 1320"/>
                <a:gd name="T89" fmla="*/ 791 h 1492"/>
                <a:gd name="T90" fmla="*/ 109 w 1320"/>
                <a:gd name="T91" fmla="*/ 692 h 1492"/>
                <a:gd name="T92" fmla="*/ 41 w 1320"/>
                <a:gd name="T93" fmla="*/ 547 h 1492"/>
                <a:gd name="T94" fmla="*/ 35 w 1320"/>
                <a:gd name="T95" fmla="*/ 398 h 1492"/>
                <a:gd name="T96" fmla="*/ 60 w 1320"/>
                <a:gd name="T97" fmla="*/ 299 h 1492"/>
                <a:gd name="T98" fmla="*/ 105 w 1320"/>
                <a:gd name="T99" fmla="*/ 214 h 1492"/>
                <a:gd name="T100" fmla="*/ 171 w 1320"/>
                <a:gd name="T101" fmla="*/ 144 h 1492"/>
                <a:gd name="T102" fmla="*/ 255 w 1320"/>
                <a:gd name="T103" fmla="*/ 87 h 1492"/>
                <a:gd name="T104" fmla="*/ 354 w 1320"/>
                <a:gd name="T105" fmla="*/ 45 h 1492"/>
                <a:gd name="T106" fmla="*/ 468 w 1320"/>
                <a:gd name="T107" fmla="*/ 16 h 1492"/>
                <a:gd name="T108" fmla="*/ 593 w 1320"/>
                <a:gd name="T109" fmla="*/ 2 h 1492"/>
                <a:gd name="T110" fmla="*/ 733 w 1320"/>
                <a:gd name="T111" fmla="*/ 2 h 1492"/>
                <a:gd name="T112" fmla="*/ 863 w 1320"/>
                <a:gd name="T113" fmla="*/ 20 h 1492"/>
                <a:gd name="T114" fmla="*/ 975 w 1320"/>
                <a:gd name="T115" fmla="*/ 55 h 1492"/>
                <a:gd name="T116" fmla="*/ 1068 w 1320"/>
                <a:gd name="T117" fmla="*/ 103 h 1492"/>
                <a:gd name="T118" fmla="*/ 1143 w 1320"/>
                <a:gd name="T119" fmla="*/ 164 h 1492"/>
                <a:gd name="T120" fmla="*/ 1201 w 1320"/>
                <a:gd name="T121" fmla="*/ 235 h 1492"/>
                <a:gd name="T122" fmla="*/ 1244 w 1320"/>
                <a:gd name="T123" fmla="*/ 315 h 1492"/>
                <a:gd name="T124" fmla="*/ 1271 w 1320"/>
                <a:gd name="T125" fmla="*/ 403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0" h="1492">
                  <a:moveTo>
                    <a:pt x="829" y="449"/>
                  </a:moveTo>
                  <a:lnTo>
                    <a:pt x="825" y="431"/>
                  </a:lnTo>
                  <a:lnTo>
                    <a:pt x="819" y="415"/>
                  </a:lnTo>
                  <a:lnTo>
                    <a:pt x="812" y="401"/>
                  </a:lnTo>
                  <a:lnTo>
                    <a:pt x="804" y="389"/>
                  </a:lnTo>
                  <a:lnTo>
                    <a:pt x="795" y="378"/>
                  </a:lnTo>
                  <a:lnTo>
                    <a:pt x="784" y="368"/>
                  </a:lnTo>
                  <a:lnTo>
                    <a:pt x="773" y="360"/>
                  </a:lnTo>
                  <a:lnTo>
                    <a:pt x="760" y="353"/>
                  </a:lnTo>
                  <a:lnTo>
                    <a:pt x="747" y="347"/>
                  </a:lnTo>
                  <a:lnTo>
                    <a:pt x="734" y="342"/>
                  </a:lnTo>
                  <a:lnTo>
                    <a:pt x="718" y="336"/>
                  </a:lnTo>
                  <a:lnTo>
                    <a:pt x="703" y="333"/>
                  </a:lnTo>
                  <a:lnTo>
                    <a:pt x="688" y="330"/>
                  </a:lnTo>
                  <a:lnTo>
                    <a:pt x="672" y="328"/>
                  </a:lnTo>
                  <a:lnTo>
                    <a:pt x="655" y="327"/>
                  </a:lnTo>
                  <a:lnTo>
                    <a:pt x="638" y="327"/>
                  </a:lnTo>
                  <a:lnTo>
                    <a:pt x="618" y="327"/>
                  </a:lnTo>
                  <a:lnTo>
                    <a:pt x="601" y="328"/>
                  </a:lnTo>
                  <a:lnTo>
                    <a:pt x="585" y="330"/>
                  </a:lnTo>
                  <a:lnTo>
                    <a:pt x="570" y="332"/>
                  </a:lnTo>
                  <a:lnTo>
                    <a:pt x="557" y="335"/>
                  </a:lnTo>
                  <a:lnTo>
                    <a:pt x="544" y="338"/>
                  </a:lnTo>
                  <a:lnTo>
                    <a:pt x="532" y="344"/>
                  </a:lnTo>
                  <a:lnTo>
                    <a:pt x="523" y="349"/>
                  </a:lnTo>
                  <a:lnTo>
                    <a:pt x="514" y="354"/>
                  </a:lnTo>
                  <a:lnTo>
                    <a:pt x="507" y="360"/>
                  </a:lnTo>
                  <a:lnTo>
                    <a:pt x="501" y="366"/>
                  </a:lnTo>
                  <a:lnTo>
                    <a:pt x="496" y="374"/>
                  </a:lnTo>
                  <a:lnTo>
                    <a:pt x="492" y="381"/>
                  </a:lnTo>
                  <a:lnTo>
                    <a:pt x="489" y="389"/>
                  </a:lnTo>
                  <a:lnTo>
                    <a:pt x="487" y="398"/>
                  </a:lnTo>
                  <a:lnTo>
                    <a:pt x="487" y="407"/>
                  </a:lnTo>
                  <a:lnTo>
                    <a:pt x="489" y="426"/>
                  </a:lnTo>
                  <a:lnTo>
                    <a:pt x="496" y="444"/>
                  </a:lnTo>
                  <a:lnTo>
                    <a:pt x="507" y="459"/>
                  </a:lnTo>
                  <a:lnTo>
                    <a:pt x="522" y="473"/>
                  </a:lnTo>
                  <a:lnTo>
                    <a:pt x="542" y="486"/>
                  </a:lnTo>
                  <a:lnTo>
                    <a:pt x="564" y="497"/>
                  </a:lnTo>
                  <a:lnTo>
                    <a:pt x="589" y="508"/>
                  </a:lnTo>
                  <a:lnTo>
                    <a:pt x="617" y="518"/>
                  </a:lnTo>
                  <a:lnTo>
                    <a:pt x="648" y="527"/>
                  </a:lnTo>
                  <a:lnTo>
                    <a:pt x="680" y="536"/>
                  </a:lnTo>
                  <a:lnTo>
                    <a:pt x="714" y="545"/>
                  </a:lnTo>
                  <a:lnTo>
                    <a:pt x="750" y="554"/>
                  </a:lnTo>
                  <a:lnTo>
                    <a:pt x="826" y="572"/>
                  </a:lnTo>
                  <a:lnTo>
                    <a:pt x="903" y="592"/>
                  </a:lnTo>
                  <a:lnTo>
                    <a:pt x="942" y="603"/>
                  </a:lnTo>
                  <a:lnTo>
                    <a:pt x="980" y="616"/>
                  </a:lnTo>
                  <a:lnTo>
                    <a:pt x="1019" y="629"/>
                  </a:lnTo>
                  <a:lnTo>
                    <a:pt x="1056" y="645"/>
                  </a:lnTo>
                  <a:lnTo>
                    <a:pt x="1091" y="662"/>
                  </a:lnTo>
                  <a:lnTo>
                    <a:pt x="1126" y="680"/>
                  </a:lnTo>
                  <a:lnTo>
                    <a:pt x="1159" y="700"/>
                  </a:lnTo>
                  <a:lnTo>
                    <a:pt x="1189" y="723"/>
                  </a:lnTo>
                  <a:lnTo>
                    <a:pt x="1218" y="749"/>
                  </a:lnTo>
                  <a:lnTo>
                    <a:pt x="1243" y="776"/>
                  </a:lnTo>
                  <a:lnTo>
                    <a:pt x="1264" y="806"/>
                  </a:lnTo>
                  <a:lnTo>
                    <a:pt x="1283" y="839"/>
                  </a:lnTo>
                  <a:lnTo>
                    <a:pt x="1298" y="875"/>
                  </a:lnTo>
                  <a:lnTo>
                    <a:pt x="1310" y="914"/>
                  </a:lnTo>
                  <a:lnTo>
                    <a:pt x="1317" y="958"/>
                  </a:lnTo>
                  <a:lnTo>
                    <a:pt x="1320" y="1004"/>
                  </a:lnTo>
                  <a:lnTo>
                    <a:pt x="1319" y="1034"/>
                  </a:lnTo>
                  <a:lnTo>
                    <a:pt x="1316" y="1064"/>
                  </a:lnTo>
                  <a:lnTo>
                    <a:pt x="1312" y="1092"/>
                  </a:lnTo>
                  <a:lnTo>
                    <a:pt x="1307" y="1119"/>
                  </a:lnTo>
                  <a:lnTo>
                    <a:pt x="1299" y="1146"/>
                  </a:lnTo>
                  <a:lnTo>
                    <a:pt x="1290" y="1171"/>
                  </a:lnTo>
                  <a:lnTo>
                    <a:pt x="1280" y="1195"/>
                  </a:lnTo>
                  <a:lnTo>
                    <a:pt x="1269" y="1219"/>
                  </a:lnTo>
                  <a:lnTo>
                    <a:pt x="1256" y="1241"/>
                  </a:lnTo>
                  <a:lnTo>
                    <a:pt x="1242" y="1263"/>
                  </a:lnTo>
                  <a:lnTo>
                    <a:pt x="1227" y="1283"/>
                  </a:lnTo>
                  <a:lnTo>
                    <a:pt x="1210" y="1303"/>
                  </a:lnTo>
                  <a:lnTo>
                    <a:pt x="1191" y="1321"/>
                  </a:lnTo>
                  <a:lnTo>
                    <a:pt x="1172" y="1338"/>
                  </a:lnTo>
                  <a:lnTo>
                    <a:pt x="1152" y="1356"/>
                  </a:lnTo>
                  <a:lnTo>
                    <a:pt x="1130" y="1371"/>
                  </a:lnTo>
                  <a:lnTo>
                    <a:pt x="1106" y="1386"/>
                  </a:lnTo>
                  <a:lnTo>
                    <a:pt x="1082" y="1400"/>
                  </a:lnTo>
                  <a:lnTo>
                    <a:pt x="1057" y="1412"/>
                  </a:lnTo>
                  <a:lnTo>
                    <a:pt x="1031" y="1424"/>
                  </a:lnTo>
                  <a:lnTo>
                    <a:pt x="1003" y="1435"/>
                  </a:lnTo>
                  <a:lnTo>
                    <a:pt x="975" y="1445"/>
                  </a:lnTo>
                  <a:lnTo>
                    <a:pt x="946" y="1454"/>
                  </a:lnTo>
                  <a:lnTo>
                    <a:pt x="915" y="1462"/>
                  </a:lnTo>
                  <a:lnTo>
                    <a:pt x="884" y="1469"/>
                  </a:lnTo>
                  <a:lnTo>
                    <a:pt x="852" y="1475"/>
                  </a:lnTo>
                  <a:lnTo>
                    <a:pt x="818" y="1480"/>
                  </a:lnTo>
                  <a:lnTo>
                    <a:pt x="785" y="1485"/>
                  </a:lnTo>
                  <a:lnTo>
                    <a:pt x="751" y="1488"/>
                  </a:lnTo>
                  <a:lnTo>
                    <a:pt x="714" y="1490"/>
                  </a:lnTo>
                  <a:lnTo>
                    <a:pt x="679" y="1492"/>
                  </a:lnTo>
                  <a:lnTo>
                    <a:pt x="642" y="1492"/>
                  </a:lnTo>
                  <a:lnTo>
                    <a:pt x="606" y="1491"/>
                  </a:lnTo>
                  <a:lnTo>
                    <a:pt x="572" y="1489"/>
                  </a:lnTo>
                  <a:lnTo>
                    <a:pt x="538" y="1486"/>
                  </a:lnTo>
                  <a:lnTo>
                    <a:pt x="505" y="1482"/>
                  </a:lnTo>
                  <a:lnTo>
                    <a:pt x="473" y="1477"/>
                  </a:lnTo>
                  <a:lnTo>
                    <a:pt x="442" y="1470"/>
                  </a:lnTo>
                  <a:lnTo>
                    <a:pt x="411" y="1463"/>
                  </a:lnTo>
                  <a:lnTo>
                    <a:pt x="382" y="1454"/>
                  </a:lnTo>
                  <a:lnTo>
                    <a:pt x="354" y="1445"/>
                  </a:lnTo>
                  <a:lnTo>
                    <a:pt x="325" y="1433"/>
                  </a:lnTo>
                  <a:lnTo>
                    <a:pt x="299" y="1422"/>
                  </a:lnTo>
                  <a:lnTo>
                    <a:pt x="274" y="1409"/>
                  </a:lnTo>
                  <a:lnTo>
                    <a:pt x="249" y="1396"/>
                  </a:lnTo>
                  <a:lnTo>
                    <a:pt x="225" y="1382"/>
                  </a:lnTo>
                  <a:lnTo>
                    <a:pt x="203" y="1367"/>
                  </a:lnTo>
                  <a:lnTo>
                    <a:pt x="182" y="1351"/>
                  </a:lnTo>
                  <a:lnTo>
                    <a:pt x="162" y="1334"/>
                  </a:lnTo>
                  <a:lnTo>
                    <a:pt x="142" y="1317"/>
                  </a:lnTo>
                  <a:lnTo>
                    <a:pt x="124" y="1299"/>
                  </a:lnTo>
                  <a:lnTo>
                    <a:pt x="107" y="1280"/>
                  </a:lnTo>
                  <a:lnTo>
                    <a:pt x="91" y="1261"/>
                  </a:lnTo>
                  <a:lnTo>
                    <a:pt x="77" y="1241"/>
                  </a:lnTo>
                  <a:lnTo>
                    <a:pt x="64" y="1220"/>
                  </a:lnTo>
                  <a:lnTo>
                    <a:pt x="51" y="1200"/>
                  </a:lnTo>
                  <a:lnTo>
                    <a:pt x="40" y="1178"/>
                  </a:lnTo>
                  <a:lnTo>
                    <a:pt x="30" y="1157"/>
                  </a:lnTo>
                  <a:lnTo>
                    <a:pt x="22" y="1134"/>
                  </a:lnTo>
                  <a:lnTo>
                    <a:pt x="15" y="1111"/>
                  </a:lnTo>
                  <a:lnTo>
                    <a:pt x="9" y="1089"/>
                  </a:lnTo>
                  <a:lnTo>
                    <a:pt x="5" y="1065"/>
                  </a:lnTo>
                  <a:lnTo>
                    <a:pt x="2" y="1041"/>
                  </a:lnTo>
                  <a:lnTo>
                    <a:pt x="0" y="1017"/>
                  </a:lnTo>
                  <a:lnTo>
                    <a:pt x="455" y="1017"/>
                  </a:lnTo>
                  <a:lnTo>
                    <a:pt x="460" y="1036"/>
                  </a:lnTo>
                  <a:lnTo>
                    <a:pt x="466" y="1054"/>
                  </a:lnTo>
                  <a:lnTo>
                    <a:pt x="473" y="1070"/>
                  </a:lnTo>
                  <a:lnTo>
                    <a:pt x="483" y="1084"/>
                  </a:lnTo>
                  <a:lnTo>
                    <a:pt x="493" y="1097"/>
                  </a:lnTo>
                  <a:lnTo>
                    <a:pt x="505" y="1109"/>
                  </a:lnTo>
                  <a:lnTo>
                    <a:pt x="518" y="1120"/>
                  </a:lnTo>
                  <a:lnTo>
                    <a:pt x="533" y="1129"/>
                  </a:lnTo>
                  <a:lnTo>
                    <a:pt x="548" y="1138"/>
                  </a:lnTo>
                  <a:lnTo>
                    <a:pt x="564" y="1146"/>
                  </a:lnTo>
                  <a:lnTo>
                    <a:pt x="580" y="1152"/>
                  </a:lnTo>
                  <a:lnTo>
                    <a:pt x="597" y="1157"/>
                  </a:lnTo>
                  <a:lnTo>
                    <a:pt x="615" y="1161"/>
                  </a:lnTo>
                  <a:lnTo>
                    <a:pt x="633" y="1163"/>
                  </a:lnTo>
                  <a:lnTo>
                    <a:pt x="651" y="1165"/>
                  </a:lnTo>
                  <a:lnTo>
                    <a:pt x="668" y="1166"/>
                  </a:lnTo>
                  <a:lnTo>
                    <a:pt x="689" y="1165"/>
                  </a:lnTo>
                  <a:lnTo>
                    <a:pt x="710" y="1164"/>
                  </a:lnTo>
                  <a:lnTo>
                    <a:pt x="730" y="1162"/>
                  </a:lnTo>
                  <a:lnTo>
                    <a:pt x="749" y="1159"/>
                  </a:lnTo>
                  <a:lnTo>
                    <a:pt x="766" y="1155"/>
                  </a:lnTo>
                  <a:lnTo>
                    <a:pt x="782" y="1150"/>
                  </a:lnTo>
                  <a:lnTo>
                    <a:pt x="797" y="1145"/>
                  </a:lnTo>
                  <a:lnTo>
                    <a:pt x="810" y="1138"/>
                  </a:lnTo>
                  <a:lnTo>
                    <a:pt x="823" y="1131"/>
                  </a:lnTo>
                  <a:lnTo>
                    <a:pt x="834" y="1123"/>
                  </a:lnTo>
                  <a:lnTo>
                    <a:pt x="843" y="1115"/>
                  </a:lnTo>
                  <a:lnTo>
                    <a:pt x="851" y="1105"/>
                  </a:lnTo>
                  <a:lnTo>
                    <a:pt x="857" y="1095"/>
                  </a:lnTo>
                  <a:lnTo>
                    <a:pt x="861" y="1085"/>
                  </a:lnTo>
                  <a:lnTo>
                    <a:pt x="864" y="1073"/>
                  </a:lnTo>
                  <a:lnTo>
                    <a:pt x="865" y="1061"/>
                  </a:lnTo>
                  <a:lnTo>
                    <a:pt x="862" y="1041"/>
                  </a:lnTo>
                  <a:lnTo>
                    <a:pt x="856" y="1024"/>
                  </a:lnTo>
                  <a:lnTo>
                    <a:pt x="845" y="1009"/>
                  </a:lnTo>
                  <a:lnTo>
                    <a:pt x="829" y="995"/>
                  </a:lnTo>
                  <a:lnTo>
                    <a:pt x="810" y="983"/>
                  </a:lnTo>
                  <a:lnTo>
                    <a:pt x="788" y="972"/>
                  </a:lnTo>
                  <a:lnTo>
                    <a:pt x="763" y="961"/>
                  </a:lnTo>
                  <a:lnTo>
                    <a:pt x="735" y="952"/>
                  </a:lnTo>
                  <a:lnTo>
                    <a:pt x="704" y="943"/>
                  </a:lnTo>
                  <a:lnTo>
                    <a:pt x="672" y="933"/>
                  </a:lnTo>
                  <a:lnTo>
                    <a:pt x="638" y="925"/>
                  </a:lnTo>
                  <a:lnTo>
                    <a:pt x="601" y="917"/>
                  </a:lnTo>
                  <a:lnTo>
                    <a:pt x="526" y="899"/>
                  </a:lnTo>
                  <a:lnTo>
                    <a:pt x="449" y="880"/>
                  </a:lnTo>
                  <a:lnTo>
                    <a:pt x="409" y="868"/>
                  </a:lnTo>
                  <a:lnTo>
                    <a:pt x="371" y="856"/>
                  </a:lnTo>
                  <a:lnTo>
                    <a:pt x="333" y="841"/>
                  </a:lnTo>
                  <a:lnTo>
                    <a:pt x="296" y="826"/>
                  </a:lnTo>
                  <a:lnTo>
                    <a:pt x="260" y="809"/>
                  </a:lnTo>
                  <a:lnTo>
                    <a:pt x="225" y="791"/>
                  </a:lnTo>
                  <a:lnTo>
                    <a:pt x="193" y="770"/>
                  </a:lnTo>
                  <a:lnTo>
                    <a:pt x="163" y="746"/>
                  </a:lnTo>
                  <a:lnTo>
                    <a:pt x="134" y="720"/>
                  </a:lnTo>
                  <a:lnTo>
                    <a:pt x="109" y="692"/>
                  </a:lnTo>
                  <a:lnTo>
                    <a:pt x="87" y="660"/>
                  </a:lnTo>
                  <a:lnTo>
                    <a:pt x="69" y="625"/>
                  </a:lnTo>
                  <a:lnTo>
                    <a:pt x="53" y="588"/>
                  </a:lnTo>
                  <a:lnTo>
                    <a:pt x="41" y="547"/>
                  </a:lnTo>
                  <a:lnTo>
                    <a:pt x="35" y="502"/>
                  </a:lnTo>
                  <a:lnTo>
                    <a:pt x="32" y="453"/>
                  </a:lnTo>
                  <a:lnTo>
                    <a:pt x="33" y="425"/>
                  </a:lnTo>
                  <a:lnTo>
                    <a:pt x="35" y="398"/>
                  </a:lnTo>
                  <a:lnTo>
                    <a:pt x="39" y="372"/>
                  </a:lnTo>
                  <a:lnTo>
                    <a:pt x="44" y="347"/>
                  </a:lnTo>
                  <a:lnTo>
                    <a:pt x="51" y="322"/>
                  </a:lnTo>
                  <a:lnTo>
                    <a:pt x="60" y="299"/>
                  </a:lnTo>
                  <a:lnTo>
                    <a:pt x="69" y="277"/>
                  </a:lnTo>
                  <a:lnTo>
                    <a:pt x="80" y="255"/>
                  </a:lnTo>
                  <a:lnTo>
                    <a:pt x="92" y="234"/>
                  </a:lnTo>
                  <a:lnTo>
                    <a:pt x="105" y="214"/>
                  </a:lnTo>
                  <a:lnTo>
                    <a:pt x="120" y="195"/>
                  </a:lnTo>
                  <a:lnTo>
                    <a:pt x="135" y="177"/>
                  </a:lnTo>
                  <a:lnTo>
                    <a:pt x="153" y="160"/>
                  </a:lnTo>
                  <a:lnTo>
                    <a:pt x="171" y="144"/>
                  </a:lnTo>
                  <a:lnTo>
                    <a:pt x="190" y="128"/>
                  </a:lnTo>
                  <a:lnTo>
                    <a:pt x="210" y="113"/>
                  </a:lnTo>
                  <a:lnTo>
                    <a:pt x="232" y="100"/>
                  </a:lnTo>
                  <a:lnTo>
                    <a:pt x="255" y="87"/>
                  </a:lnTo>
                  <a:lnTo>
                    <a:pt x="278" y="75"/>
                  </a:lnTo>
                  <a:lnTo>
                    <a:pt x="302" y="64"/>
                  </a:lnTo>
                  <a:lnTo>
                    <a:pt x="327" y="54"/>
                  </a:lnTo>
                  <a:lnTo>
                    <a:pt x="354" y="45"/>
                  </a:lnTo>
                  <a:lnTo>
                    <a:pt x="381" y="36"/>
                  </a:lnTo>
                  <a:lnTo>
                    <a:pt x="409" y="28"/>
                  </a:lnTo>
                  <a:lnTo>
                    <a:pt x="437" y="22"/>
                  </a:lnTo>
                  <a:lnTo>
                    <a:pt x="468" y="16"/>
                  </a:lnTo>
                  <a:lnTo>
                    <a:pt x="498" y="11"/>
                  </a:lnTo>
                  <a:lnTo>
                    <a:pt x="528" y="7"/>
                  </a:lnTo>
                  <a:lnTo>
                    <a:pt x="561" y="4"/>
                  </a:lnTo>
                  <a:lnTo>
                    <a:pt x="593" y="2"/>
                  </a:lnTo>
                  <a:lnTo>
                    <a:pt x="626" y="1"/>
                  </a:lnTo>
                  <a:lnTo>
                    <a:pt x="660" y="0"/>
                  </a:lnTo>
                  <a:lnTo>
                    <a:pt x="697" y="1"/>
                  </a:lnTo>
                  <a:lnTo>
                    <a:pt x="733" y="2"/>
                  </a:lnTo>
                  <a:lnTo>
                    <a:pt x="767" y="5"/>
                  </a:lnTo>
                  <a:lnTo>
                    <a:pt x="800" y="9"/>
                  </a:lnTo>
                  <a:lnTo>
                    <a:pt x="833" y="14"/>
                  </a:lnTo>
                  <a:lnTo>
                    <a:pt x="863" y="20"/>
                  </a:lnTo>
                  <a:lnTo>
                    <a:pt x="893" y="27"/>
                  </a:lnTo>
                  <a:lnTo>
                    <a:pt x="922" y="35"/>
                  </a:lnTo>
                  <a:lnTo>
                    <a:pt x="949" y="45"/>
                  </a:lnTo>
                  <a:lnTo>
                    <a:pt x="975" y="55"/>
                  </a:lnTo>
                  <a:lnTo>
                    <a:pt x="999" y="65"/>
                  </a:lnTo>
                  <a:lnTo>
                    <a:pt x="1024" y="77"/>
                  </a:lnTo>
                  <a:lnTo>
                    <a:pt x="1046" y="89"/>
                  </a:lnTo>
                  <a:lnTo>
                    <a:pt x="1068" y="103"/>
                  </a:lnTo>
                  <a:lnTo>
                    <a:pt x="1088" y="116"/>
                  </a:lnTo>
                  <a:lnTo>
                    <a:pt x="1107" y="131"/>
                  </a:lnTo>
                  <a:lnTo>
                    <a:pt x="1126" y="148"/>
                  </a:lnTo>
                  <a:lnTo>
                    <a:pt x="1143" y="164"/>
                  </a:lnTo>
                  <a:lnTo>
                    <a:pt x="1159" y="181"/>
                  </a:lnTo>
                  <a:lnTo>
                    <a:pt x="1174" y="198"/>
                  </a:lnTo>
                  <a:lnTo>
                    <a:pt x="1188" y="216"/>
                  </a:lnTo>
                  <a:lnTo>
                    <a:pt x="1201" y="235"/>
                  </a:lnTo>
                  <a:lnTo>
                    <a:pt x="1214" y="255"/>
                  </a:lnTo>
                  <a:lnTo>
                    <a:pt x="1225" y="274"/>
                  </a:lnTo>
                  <a:lnTo>
                    <a:pt x="1235" y="295"/>
                  </a:lnTo>
                  <a:lnTo>
                    <a:pt x="1244" y="315"/>
                  </a:lnTo>
                  <a:lnTo>
                    <a:pt x="1252" y="336"/>
                  </a:lnTo>
                  <a:lnTo>
                    <a:pt x="1259" y="359"/>
                  </a:lnTo>
                  <a:lnTo>
                    <a:pt x="1265" y="381"/>
                  </a:lnTo>
                  <a:lnTo>
                    <a:pt x="1271" y="403"/>
                  </a:lnTo>
                  <a:lnTo>
                    <a:pt x="1275" y="425"/>
                  </a:lnTo>
                  <a:lnTo>
                    <a:pt x="1279" y="449"/>
                  </a:lnTo>
                  <a:lnTo>
                    <a:pt x="829" y="449"/>
                  </a:lnTo>
                  <a:close/>
                </a:path>
              </a:pathLst>
            </a:custGeom>
            <a:solidFill>
              <a:srgbClr val="F68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47">
              <a:extLst>
                <a:ext uri="{FF2B5EF4-FFF2-40B4-BE49-F238E27FC236}">
                  <a16:creationId xmlns:a16="http://schemas.microsoft.com/office/drawing/2014/main" id="{8F92B6AE-25DA-40DF-A97F-794D137BC483}"/>
                </a:ext>
              </a:extLst>
            </p:cNvPr>
            <p:cNvSpPr>
              <a:spLocks/>
            </p:cNvSpPr>
            <p:nvPr userDrawn="1"/>
          </p:nvSpPr>
          <p:spPr bwMode="auto">
            <a:xfrm>
              <a:off x="11166475" y="552451"/>
              <a:ext cx="92075" cy="96838"/>
            </a:xfrm>
            <a:custGeom>
              <a:avLst/>
              <a:gdLst>
                <a:gd name="T0" fmla="*/ 0 w 1327"/>
                <a:gd name="T1" fmla="*/ 0 h 1418"/>
                <a:gd name="T2" fmla="*/ 1327 w 1327"/>
                <a:gd name="T3" fmla="*/ 0 h 1418"/>
                <a:gd name="T4" fmla="*/ 1327 w 1327"/>
                <a:gd name="T5" fmla="*/ 372 h 1418"/>
                <a:gd name="T6" fmla="*/ 900 w 1327"/>
                <a:gd name="T7" fmla="*/ 372 h 1418"/>
                <a:gd name="T8" fmla="*/ 900 w 1327"/>
                <a:gd name="T9" fmla="*/ 1418 h 1418"/>
                <a:gd name="T10" fmla="*/ 425 w 1327"/>
                <a:gd name="T11" fmla="*/ 1418 h 1418"/>
                <a:gd name="T12" fmla="*/ 425 w 1327"/>
                <a:gd name="T13" fmla="*/ 372 h 1418"/>
                <a:gd name="T14" fmla="*/ 0 w 1327"/>
                <a:gd name="T15" fmla="*/ 372 h 1418"/>
                <a:gd name="T16" fmla="*/ 0 w 1327"/>
                <a:gd name="T17" fmla="*/ 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7" h="1418">
                  <a:moveTo>
                    <a:pt x="0" y="0"/>
                  </a:moveTo>
                  <a:lnTo>
                    <a:pt x="1327" y="0"/>
                  </a:lnTo>
                  <a:lnTo>
                    <a:pt x="1327" y="372"/>
                  </a:lnTo>
                  <a:lnTo>
                    <a:pt x="900" y="372"/>
                  </a:lnTo>
                  <a:lnTo>
                    <a:pt x="900" y="1418"/>
                  </a:lnTo>
                  <a:lnTo>
                    <a:pt x="425" y="1418"/>
                  </a:lnTo>
                  <a:lnTo>
                    <a:pt x="425" y="372"/>
                  </a:lnTo>
                  <a:lnTo>
                    <a:pt x="0" y="372"/>
                  </a:lnTo>
                  <a:lnTo>
                    <a:pt x="0" y="0"/>
                  </a:lnTo>
                  <a:close/>
                </a:path>
              </a:pathLst>
            </a:custGeom>
            <a:solidFill>
              <a:srgbClr val="F68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48">
              <a:extLst>
                <a:ext uri="{FF2B5EF4-FFF2-40B4-BE49-F238E27FC236}">
                  <a16:creationId xmlns:a16="http://schemas.microsoft.com/office/drawing/2014/main" id="{EFC2BFC5-4F60-4B09-B8A7-5291FCF94ABE}"/>
                </a:ext>
              </a:extLst>
            </p:cNvPr>
            <p:cNvSpPr>
              <a:spLocks noEditPoints="1"/>
            </p:cNvSpPr>
            <p:nvPr userDrawn="1"/>
          </p:nvSpPr>
          <p:spPr bwMode="auto">
            <a:xfrm>
              <a:off x="11245850" y="552451"/>
              <a:ext cx="104775" cy="96838"/>
            </a:xfrm>
            <a:custGeom>
              <a:avLst/>
              <a:gdLst>
                <a:gd name="T0" fmla="*/ 0 w 1520"/>
                <a:gd name="T1" fmla="*/ 1418 h 1418"/>
                <a:gd name="T2" fmla="*/ 518 w 1520"/>
                <a:gd name="T3" fmla="*/ 0 h 1418"/>
                <a:gd name="T4" fmla="*/ 1000 w 1520"/>
                <a:gd name="T5" fmla="*/ 0 h 1418"/>
                <a:gd name="T6" fmla="*/ 1520 w 1520"/>
                <a:gd name="T7" fmla="*/ 1418 h 1418"/>
                <a:gd name="T8" fmla="*/ 1047 w 1520"/>
                <a:gd name="T9" fmla="*/ 1418 h 1418"/>
                <a:gd name="T10" fmla="*/ 990 w 1520"/>
                <a:gd name="T11" fmla="*/ 1231 h 1418"/>
                <a:gd name="T12" fmla="*/ 518 w 1520"/>
                <a:gd name="T13" fmla="*/ 1231 h 1418"/>
                <a:gd name="T14" fmla="*/ 463 w 1520"/>
                <a:gd name="T15" fmla="*/ 1418 h 1418"/>
                <a:gd name="T16" fmla="*/ 0 w 1520"/>
                <a:gd name="T17" fmla="*/ 1418 h 1418"/>
                <a:gd name="T18" fmla="*/ 756 w 1520"/>
                <a:gd name="T19" fmla="*/ 428 h 1418"/>
                <a:gd name="T20" fmla="*/ 756 w 1520"/>
                <a:gd name="T21" fmla="*/ 428 h 1418"/>
                <a:gd name="T22" fmla="*/ 608 w 1520"/>
                <a:gd name="T23" fmla="*/ 936 h 1418"/>
                <a:gd name="T24" fmla="*/ 908 w 1520"/>
                <a:gd name="T25" fmla="*/ 936 h 1418"/>
                <a:gd name="T26" fmla="*/ 756 w 1520"/>
                <a:gd name="T27" fmla="*/ 428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0" h="1418">
                  <a:moveTo>
                    <a:pt x="0" y="1418"/>
                  </a:moveTo>
                  <a:lnTo>
                    <a:pt x="518" y="0"/>
                  </a:lnTo>
                  <a:lnTo>
                    <a:pt x="1000" y="0"/>
                  </a:lnTo>
                  <a:lnTo>
                    <a:pt x="1520" y="1418"/>
                  </a:lnTo>
                  <a:lnTo>
                    <a:pt x="1047" y="1418"/>
                  </a:lnTo>
                  <a:lnTo>
                    <a:pt x="990" y="1231"/>
                  </a:lnTo>
                  <a:lnTo>
                    <a:pt x="518" y="1231"/>
                  </a:lnTo>
                  <a:lnTo>
                    <a:pt x="463" y="1418"/>
                  </a:lnTo>
                  <a:lnTo>
                    <a:pt x="0" y="1418"/>
                  </a:lnTo>
                  <a:close/>
                  <a:moveTo>
                    <a:pt x="756" y="428"/>
                  </a:moveTo>
                  <a:lnTo>
                    <a:pt x="756" y="428"/>
                  </a:lnTo>
                  <a:lnTo>
                    <a:pt x="608" y="936"/>
                  </a:lnTo>
                  <a:lnTo>
                    <a:pt x="908" y="936"/>
                  </a:lnTo>
                  <a:lnTo>
                    <a:pt x="756" y="428"/>
                  </a:lnTo>
                  <a:close/>
                </a:path>
              </a:pathLst>
            </a:custGeom>
            <a:solidFill>
              <a:srgbClr val="F68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49">
              <a:extLst>
                <a:ext uri="{FF2B5EF4-FFF2-40B4-BE49-F238E27FC236}">
                  <a16:creationId xmlns:a16="http://schemas.microsoft.com/office/drawing/2014/main" id="{7D69336E-7E87-4BF7-8CE1-521673C94175}"/>
                </a:ext>
              </a:extLst>
            </p:cNvPr>
            <p:cNvSpPr>
              <a:spLocks noEditPoints="1"/>
            </p:cNvSpPr>
            <p:nvPr userDrawn="1"/>
          </p:nvSpPr>
          <p:spPr bwMode="auto">
            <a:xfrm>
              <a:off x="11352213" y="552451"/>
              <a:ext cx="93662" cy="96838"/>
            </a:xfrm>
            <a:custGeom>
              <a:avLst/>
              <a:gdLst>
                <a:gd name="T0" fmla="*/ 0 w 1377"/>
                <a:gd name="T1" fmla="*/ 1418 h 1418"/>
                <a:gd name="T2" fmla="*/ 727 w 1377"/>
                <a:gd name="T3" fmla="*/ 1 h 1418"/>
                <a:gd name="T4" fmla="*/ 849 w 1377"/>
                <a:gd name="T5" fmla="*/ 7 h 1418"/>
                <a:gd name="T6" fmla="*/ 955 w 1377"/>
                <a:gd name="T7" fmla="*/ 20 h 1418"/>
                <a:gd name="T8" fmla="*/ 1046 w 1377"/>
                <a:gd name="T9" fmla="*/ 39 h 1418"/>
                <a:gd name="T10" fmla="*/ 1121 w 1377"/>
                <a:gd name="T11" fmla="*/ 65 h 1418"/>
                <a:gd name="T12" fmla="*/ 1184 w 1377"/>
                <a:gd name="T13" fmla="*/ 99 h 1418"/>
                <a:gd name="T14" fmla="*/ 1235 w 1377"/>
                <a:gd name="T15" fmla="*/ 140 h 1418"/>
                <a:gd name="T16" fmla="*/ 1273 w 1377"/>
                <a:gd name="T17" fmla="*/ 188 h 1418"/>
                <a:gd name="T18" fmla="*/ 1300 w 1377"/>
                <a:gd name="T19" fmla="*/ 244 h 1418"/>
                <a:gd name="T20" fmla="*/ 1316 w 1377"/>
                <a:gd name="T21" fmla="*/ 308 h 1418"/>
                <a:gd name="T22" fmla="*/ 1324 w 1377"/>
                <a:gd name="T23" fmla="*/ 378 h 1418"/>
                <a:gd name="T24" fmla="*/ 1321 w 1377"/>
                <a:gd name="T25" fmla="*/ 464 h 1418"/>
                <a:gd name="T26" fmla="*/ 1306 w 1377"/>
                <a:gd name="T27" fmla="*/ 535 h 1418"/>
                <a:gd name="T28" fmla="*/ 1292 w 1377"/>
                <a:gd name="T29" fmla="*/ 573 h 1418"/>
                <a:gd name="T30" fmla="*/ 1273 w 1377"/>
                <a:gd name="T31" fmla="*/ 610 h 1418"/>
                <a:gd name="T32" fmla="*/ 1250 w 1377"/>
                <a:gd name="T33" fmla="*/ 644 h 1418"/>
                <a:gd name="T34" fmla="*/ 1223 w 1377"/>
                <a:gd name="T35" fmla="*/ 673 h 1418"/>
                <a:gd name="T36" fmla="*/ 1190 w 1377"/>
                <a:gd name="T37" fmla="*/ 700 h 1418"/>
                <a:gd name="T38" fmla="*/ 1154 w 1377"/>
                <a:gd name="T39" fmla="*/ 723 h 1418"/>
                <a:gd name="T40" fmla="*/ 1111 w 1377"/>
                <a:gd name="T41" fmla="*/ 741 h 1418"/>
                <a:gd name="T42" fmla="*/ 1109 w 1377"/>
                <a:gd name="T43" fmla="*/ 761 h 1418"/>
                <a:gd name="T44" fmla="*/ 1184 w 1377"/>
                <a:gd name="T45" fmla="*/ 792 h 1418"/>
                <a:gd name="T46" fmla="*/ 1216 w 1377"/>
                <a:gd name="T47" fmla="*/ 812 h 1418"/>
                <a:gd name="T48" fmla="*/ 1245 w 1377"/>
                <a:gd name="T49" fmla="*/ 834 h 1418"/>
                <a:gd name="T50" fmla="*/ 1269 w 1377"/>
                <a:gd name="T51" fmla="*/ 862 h 1418"/>
                <a:gd name="T52" fmla="*/ 1289 w 1377"/>
                <a:gd name="T53" fmla="*/ 896 h 1418"/>
                <a:gd name="T54" fmla="*/ 1305 w 1377"/>
                <a:gd name="T55" fmla="*/ 939 h 1418"/>
                <a:gd name="T56" fmla="*/ 1316 w 1377"/>
                <a:gd name="T57" fmla="*/ 990 h 1418"/>
                <a:gd name="T58" fmla="*/ 1324 w 1377"/>
                <a:gd name="T59" fmla="*/ 1052 h 1418"/>
                <a:gd name="T60" fmla="*/ 1327 w 1377"/>
                <a:gd name="T61" fmla="*/ 1127 h 1418"/>
                <a:gd name="T62" fmla="*/ 1327 w 1377"/>
                <a:gd name="T63" fmla="*/ 1266 h 1418"/>
                <a:gd name="T64" fmla="*/ 1331 w 1377"/>
                <a:gd name="T65" fmla="*/ 1320 h 1418"/>
                <a:gd name="T66" fmla="*/ 1340 w 1377"/>
                <a:gd name="T67" fmla="*/ 1354 h 1418"/>
                <a:gd name="T68" fmla="*/ 1351 w 1377"/>
                <a:gd name="T69" fmla="*/ 1367 h 1418"/>
                <a:gd name="T70" fmla="*/ 1367 w 1377"/>
                <a:gd name="T71" fmla="*/ 1373 h 1418"/>
                <a:gd name="T72" fmla="*/ 896 w 1377"/>
                <a:gd name="T73" fmla="*/ 1418 h 1418"/>
                <a:gd name="T74" fmla="*/ 883 w 1377"/>
                <a:gd name="T75" fmla="*/ 1358 h 1418"/>
                <a:gd name="T76" fmla="*/ 874 w 1377"/>
                <a:gd name="T77" fmla="*/ 1257 h 1418"/>
                <a:gd name="T78" fmla="*/ 872 w 1377"/>
                <a:gd name="T79" fmla="*/ 1137 h 1418"/>
                <a:gd name="T80" fmla="*/ 864 w 1377"/>
                <a:gd name="T81" fmla="*/ 1053 h 1418"/>
                <a:gd name="T82" fmla="*/ 855 w 1377"/>
                <a:gd name="T83" fmla="*/ 1021 h 1418"/>
                <a:gd name="T84" fmla="*/ 841 w 1377"/>
                <a:gd name="T85" fmla="*/ 992 h 1418"/>
                <a:gd name="T86" fmla="*/ 821 w 1377"/>
                <a:gd name="T87" fmla="*/ 970 h 1418"/>
                <a:gd name="T88" fmla="*/ 796 w 1377"/>
                <a:gd name="T89" fmla="*/ 953 h 1418"/>
                <a:gd name="T90" fmla="*/ 764 w 1377"/>
                <a:gd name="T91" fmla="*/ 940 h 1418"/>
                <a:gd name="T92" fmla="*/ 724 w 1377"/>
                <a:gd name="T93" fmla="*/ 931 h 1418"/>
                <a:gd name="T94" fmla="*/ 658 w 1377"/>
                <a:gd name="T95" fmla="*/ 925 h 1418"/>
                <a:gd name="T96" fmla="*/ 474 w 1377"/>
                <a:gd name="T97" fmla="*/ 613 h 1418"/>
                <a:gd name="T98" fmla="*/ 688 w 1377"/>
                <a:gd name="T99" fmla="*/ 613 h 1418"/>
                <a:gd name="T100" fmla="*/ 758 w 1377"/>
                <a:gd name="T101" fmla="*/ 606 h 1418"/>
                <a:gd name="T102" fmla="*/ 813 w 1377"/>
                <a:gd name="T103" fmla="*/ 590 h 1418"/>
                <a:gd name="T104" fmla="*/ 854 w 1377"/>
                <a:gd name="T105" fmla="*/ 564 h 1418"/>
                <a:gd name="T106" fmla="*/ 868 w 1377"/>
                <a:gd name="T107" fmla="*/ 548 h 1418"/>
                <a:gd name="T108" fmla="*/ 878 w 1377"/>
                <a:gd name="T109" fmla="*/ 528 h 1418"/>
                <a:gd name="T110" fmla="*/ 885 w 1377"/>
                <a:gd name="T111" fmla="*/ 496 h 1418"/>
                <a:gd name="T112" fmla="*/ 882 w 1377"/>
                <a:gd name="T113" fmla="*/ 444 h 1418"/>
                <a:gd name="T114" fmla="*/ 864 w 1377"/>
                <a:gd name="T115" fmla="*/ 400 h 1418"/>
                <a:gd name="T116" fmla="*/ 832 w 1377"/>
                <a:gd name="T117" fmla="*/ 367 h 1418"/>
                <a:gd name="T118" fmla="*/ 788 w 1377"/>
                <a:gd name="T119" fmla="*/ 345 h 1418"/>
                <a:gd name="T120" fmla="*/ 735 w 1377"/>
                <a:gd name="T121" fmla="*/ 334 h 1418"/>
                <a:gd name="T122" fmla="*/ 474 w 1377"/>
                <a:gd name="T123" fmla="*/ 331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7" h="1418">
                  <a:moveTo>
                    <a:pt x="474" y="924"/>
                  </a:moveTo>
                  <a:lnTo>
                    <a:pt x="474" y="1418"/>
                  </a:lnTo>
                  <a:lnTo>
                    <a:pt x="0" y="1418"/>
                  </a:lnTo>
                  <a:lnTo>
                    <a:pt x="0" y="0"/>
                  </a:lnTo>
                  <a:lnTo>
                    <a:pt x="683" y="0"/>
                  </a:lnTo>
                  <a:lnTo>
                    <a:pt x="727" y="1"/>
                  </a:lnTo>
                  <a:lnTo>
                    <a:pt x="770" y="2"/>
                  </a:lnTo>
                  <a:lnTo>
                    <a:pt x="810" y="5"/>
                  </a:lnTo>
                  <a:lnTo>
                    <a:pt x="849" y="7"/>
                  </a:lnTo>
                  <a:lnTo>
                    <a:pt x="886" y="11"/>
                  </a:lnTo>
                  <a:lnTo>
                    <a:pt x="921" y="15"/>
                  </a:lnTo>
                  <a:lnTo>
                    <a:pt x="955" y="20"/>
                  </a:lnTo>
                  <a:lnTo>
                    <a:pt x="987" y="25"/>
                  </a:lnTo>
                  <a:lnTo>
                    <a:pt x="1017" y="32"/>
                  </a:lnTo>
                  <a:lnTo>
                    <a:pt x="1046" y="39"/>
                  </a:lnTo>
                  <a:lnTo>
                    <a:pt x="1073" y="47"/>
                  </a:lnTo>
                  <a:lnTo>
                    <a:pt x="1098" y="56"/>
                  </a:lnTo>
                  <a:lnTo>
                    <a:pt x="1121" y="65"/>
                  </a:lnTo>
                  <a:lnTo>
                    <a:pt x="1145" y="76"/>
                  </a:lnTo>
                  <a:lnTo>
                    <a:pt x="1165" y="87"/>
                  </a:lnTo>
                  <a:lnTo>
                    <a:pt x="1184" y="99"/>
                  </a:lnTo>
                  <a:lnTo>
                    <a:pt x="1202" y="112"/>
                  </a:lnTo>
                  <a:lnTo>
                    <a:pt x="1219" y="126"/>
                  </a:lnTo>
                  <a:lnTo>
                    <a:pt x="1235" y="140"/>
                  </a:lnTo>
                  <a:lnTo>
                    <a:pt x="1249" y="155"/>
                  </a:lnTo>
                  <a:lnTo>
                    <a:pt x="1261" y="171"/>
                  </a:lnTo>
                  <a:lnTo>
                    <a:pt x="1273" y="188"/>
                  </a:lnTo>
                  <a:lnTo>
                    <a:pt x="1283" y="207"/>
                  </a:lnTo>
                  <a:lnTo>
                    <a:pt x="1292" y="225"/>
                  </a:lnTo>
                  <a:lnTo>
                    <a:pt x="1300" y="244"/>
                  </a:lnTo>
                  <a:lnTo>
                    <a:pt x="1306" y="264"/>
                  </a:lnTo>
                  <a:lnTo>
                    <a:pt x="1312" y="285"/>
                  </a:lnTo>
                  <a:lnTo>
                    <a:pt x="1316" y="308"/>
                  </a:lnTo>
                  <a:lnTo>
                    <a:pt x="1320" y="331"/>
                  </a:lnTo>
                  <a:lnTo>
                    <a:pt x="1323" y="354"/>
                  </a:lnTo>
                  <a:lnTo>
                    <a:pt x="1324" y="378"/>
                  </a:lnTo>
                  <a:lnTo>
                    <a:pt x="1325" y="405"/>
                  </a:lnTo>
                  <a:lnTo>
                    <a:pt x="1324" y="435"/>
                  </a:lnTo>
                  <a:lnTo>
                    <a:pt x="1321" y="464"/>
                  </a:lnTo>
                  <a:lnTo>
                    <a:pt x="1316" y="492"/>
                  </a:lnTo>
                  <a:lnTo>
                    <a:pt x="1310" y="521"/>
                  </a:lnTo>
                  <a:lnTo>
                    <a:pt x="1306" y="535"/>
                  </a:lnTo>
                  <a:lnTo>
                    <a:pt x="1302" y="548"/>
                  </a:lnTo>
                  <a:lnTo>
                    <a:pt x="1297" y="561"/>
                  </a:lnTo>
                  <a:lnTo>
                    <a:pt x="1292" y="573"/>
                  </a:lnTo>
                  <a:lnTo>
                    <a:pt x="1286" y="586"/>
                  </a:lnTo>
                  <a:lnTo>
                    <a:pt x="1280" y="598"/>
                  </a:lnTo>
                  <a:lnTo>
                    <a:pt x="1273" y="610"/>
                  </a:lnTo>
                  <a:lnTo>
                    <a:pt x="1266" y="622"/>
                  </a:lnTo>
                  <a:lnTo>
                    <a:pt x="1258" y="633"/>
                  </a:lnTo>
                  <a:lnTo>
                    <a:pt x="1250" y="644"/>
                  </a:lnTo>
                  <a:lnTo>
                    <a:pt x="1242" y="654"/>
                  </a:lnTo>
                  <a:lnTo>
                    <a:pt x="1233" y="664"/>
                  </a:lnTo>
                  <a:lnTo>
                    <a:pt x="1223" y="673"/>
                  </a:lnTo>
                  <a:lnTo>
                    <a:pt x="1212" y="683"/>
                  </a:lnTo>
                  <a:lnTo>
                    <a:pt x="1201" y="691"/>
                  </a:lnTo>
                  <a:lnTo>
                    <a:pt x="1190" y="700"/>
                  </a:lnTo>
                  <a:lnTo>
                    <a:pt x="1178" y="709"/>
                  </a:lnTo>
                  <a:lnTo>
                    <a:pt x="1166" y="716"/>
                  </a:lnTo>
                  <a:lnTo>
                    <a:pt x="1154" y="723"/>
                  </a:lnTo>
                  <a:lnTo>
                    <a:pt x="1140" y="730"/>
                  </a:lnTo>
                  <a:lnTo>
                    <a:pt x="1127" y="736"/>
                  </a:lnTo>
                  <a:lnTo>
                    <a:pt x="1111" y="741"/>
                  </a:lnTo>
                  <a:lnTo>
                    <a:pt x="1096" y="746"/>
                  </a:lnTo>
                  <a:lnTo>
                    <a:pt x="1081" y="750"/>
                  </a:lnTo>
                  <a:lnTo>
                    <a:pt x="1109" y="761"/>
                  </a:lnTo>
                  <a:lnTo>
                    <a:pt x="1136" y="771"/>
                  </a:lnTo>
                  <a:lnTo>
                    <a:pt x="1161" y="781"/>
                  </a:lnTo>
                  <a:lnTo>
                    <a:pt x="1184" y="792"/>
                  </a:lnTo>
                  <a:lnTo>
                    <a:pt x="1195" y="798"/>
                  </a:lnTo>
                  <a:lnTo>
                    <a:pt x="1205" y="804"/>
                  </a:lnTo>
                  <a:lnTo>
                    <a:pt x="1216" y="812"/>
                  </a:lnTo>
                  <a:lnTo>
                    <a:pt x="1226" y="819"/>
                  </a:lnTo>
                  <a:lnTo>
                    <a:pt x="1236" y="826"/>
                  </a:lnTo>
                  <a:lnTo>
                    <a:pt x="1245" y="834"/>
                  </a:lnTo>
                  <a:lnTo>
                    <a:pt x="1253" y="843"/>
                  </a:lnTo>
                  <a:lnTo>
                    <a:pt x="1261" y="852"/>
                  </a:lnTo>
                  <a:lnTo>
                    <a:pt x="1269" y="862"/>
                  </a:lnTo>
                  <a:lnTo>
                    <a:pt x="1276" y="873"/>
                  </a:lnTo>
                  <a:lnTo>
                    <a:pt x="1283" y="884"/>
                  </a:lnTo>
                  <a:lnTo>
                    <a:pt x="1289" y="896"/>
                  </a:lnTo>
                  <a:lnTo>
                    <a:pt x="1295" y="910"/>
                  </a:lnTo>
                  <a:lnTo>
                    <a:pt x="1300" y="924"/>
                  </a:lnTo>
                  <a:lnTo>
                    <a:pt x="1305" y="939"/>
                  </a:lnTo>
                  <a:lnTo>
                    <a:pt x="1309" y="955"/>
                  </a:lnTo>
                  <a:lnTo>
                    <a:pt x="1313" y="972"/>
                  </a:lnTo>
                  <a:lnTo>
                    <a:pt x="1316" y="990"/>
                  </a:lnTo>
                  <a:lnTo>
                    <a:pt x="1320" y="1010"/>
                  </a:lnTo>
                  <a:lnTo>
                    <a:pt x="1323" y="1031"/>
                  </a:lnTo>
                  <a:lnTo>
                    <a:pt x="1324" y="1052"/>
                  </a:lnTo>
                  <a:lnTo>
                    <a:pt x="1326" y="1076"/>
                  </a:lnTo>
                  <a:lnTo>
                    <a:pt x="1327" y="1100"/>
                  </a:lnTo>
                  <a:lnTo>
                    <a:pt x="1327" y="1127"/>
                  </a:lnTo>
                  <a:lnTo>
                    <a:pt x="1327" y="1190"/>
                  </a:lnTo>
                  <a:lnTo>
                    <a:pt x="1327" y="1243"/>
                  </a:lnTo>
                  <a:lnTo>
                    <a:pt x="1327" y="1266"/>
                  </a:lnTo>
                  <a:lnTo>
                    <a:pt x="1328" y="1286"/>
                  </a:lnTo>
                  <a:lnTo>
                    <a:pt x="1329" y="1304"/>
                  </a:lnTo>
                  <a:lnTo>
                    <a:pt x="1331" y="1320"/>
                  </a:lnTo>
                  <a:lnTo>
                    <a:pt x="1333" y="1333"/>
                  </a:lnTo>
                  <a:lnTo>
                    <a:pt x="1336" y="1345"/>
                  </a:lnTo>
                  <a:lnTo>
                    <a:pt x="1340" y="1354"/>
                  </a:lnTo>
                  <a:lnTo>
                    <a:pt x="1345" y="1362"/>
                  </a:lnTo>
                  <a:lnTo>
                    <a:pt x="1348" y="1365"/>
                  </a:lnTo>
                  <a:lnTo>
                    <a:pt x="1351" y="1367"/>
                  </a:lnTo>
                  <a:lnTo>
                    <a:pt x="1355" y="1369"/>
                  </a:lnTo>
                  <a:lnTo>
                    <a:pt x="1358" y="1371"/>
                  </a:lnTo>
                  <a:lnTo>
                    <a:pt x="1367" y="1373"/>
                  </a:lnTo>
                  <a:lnTo>
                    <a:pt x="1377" y="1374"/>
                  </a:lnTo>
                  <a:lnTo>
                    <a:pt x="1377" y="1418"/>
                  </a:lnTo>
                  <a:lnTo>
                    <a:pt x="896" y="1418"/>
                  </a:lnTo>
                  <a:lnTo>
                    <a:pt x="892" y="1403"/>
                  </a:lnTo>
                  <a:lnTo>
                    <a:pt x="887" y="1383"/>
                  </a:lnTo>
                  <a:lnTo>
                    <a:pt x="883" y="1358"/>
                  </a:lnTo>
                  <a:lnTo>
                    <a:pt x="880" y="1329"/>
                  </a:lnTo>
                  <a:lnTo>
                    <a:pt x="877" y="1295"/>
                  </a:lnTo>
                  <a:lnTo>
                    <a:pt x="874" y="1257"/>
                  </a:lnTo>
                  <a:lnTo>
                    <a:pt x="873" y="1216"/>
                  </a:lnTo>
                  <a:lnTo>
                    <a:pt x="872" y="1169"/>
                  </a:lnTo>
                  <a:lnTo>
                    <a:pt x="872" y="1137"/>
                  </a:lnTo>
                  <a:lnTo>
                    <a:pt x="870" y="1106"/>
                  </a:lnTo>
                  <a:lnTo>
                    <a:pt x="868" y="1078"/>
                  </a:lnTo>
                  <a:lnTo>
                    <a:pt x="864" y="1053"/>
                  </a:lnTo>
                  <a:lnTo>
                    <a:pt x="861" y="1042"/>
                  </a:lnTo>
                  <a:lnTo>
                    <a:pt x="858" y="1031"/>
                  </a:lnTo>
                  <a:lnTo>
                    <a:pt x="855" y="1021"/>
                  </a:lnTo>
                  <a:lnTo>
                    <a:pt x="851" y="1011"/>
                  </a:lnTo>
                  <a:lnTo>
                    <a:pt x="846" y="1001"/>
                  </a:lnTo>
                  <a:lnTo>
                    <a:pt x="841" y="992"/>
                  </a:lnTo>
                  <a:lnTo>
                    <a:pt x="834" y="984"/>
                  </a:lnTo>
                  <a:lnTo>
                    <a:pt x="828" y="977"/>
                  </a:lnTo>
                  <a:lnTo>
                    <a:pt x="821" y="970"/>
                  </a:lnTo>
                  <a:lnTo>
                    <a:pt x="813" y="964"/>
                  </a:lnTo>
                  <a:lnTo>
                    <a:pt x="805" y="958"/>
                  </a:lnTo>
                  <a:lnTo>
                    <a:pt x="796" y="953"/>
                  </a:lnTo>
                  <a:lnTo>
                    <a:pt x="786" y="948"/>
                  </a:lnTo>
                  <a:lnTo>
                    <a:pt x="776" y="944"/>
                  </a:lnTo>
                  <a:lnTo>
                    <a:pt x="764" y="940"/>
                  </a:lnTo>
                  <a:lnTo>
                    <a:pt x="752" y="936"/>
                  </a:lnTo>
                  <a:lnTo>
                    <a:pt x="738" y="933"/>
                  </a:lnTo>
                  <a:lnTo>
                    <a:pt x="724" y="931"/>
                  </a:lnTo>
                  <a:lnTo>
                    <a:pt x="709" y="929"/>
                  </a:lnTo>
                  <a:lnTo>
                    <a:pt x="693" y="927"/>
                  </a:lnTo>
                  <a:lnTo>
                    <a:pt x="658" y="925"/>
                  </a:lnTo>
                  <a:lnTo>
                    <a:pt x="618" y="924"/>
                  </a:lnTo>
                  <a:lnTo>
                    <a:pt x="474" y="924"/>
                  </a:lnTo>
                  <a:close/>
                  <a:moveTo>
                    <a:pt x="474" y="613"/>
                  </a:moveTo>
                  <a:lnTo>
                    <a:pt x="474" y="613"/>
                  </a:lnTo>
                  <a:lnTo>
                    <a:pt x="661" y="613"/>
                  </a:lnTo>
                  <a:lnTo>
                    <a:pt x="688" y="613"/>
                  </a:lnTo>
                  <a:lnTo>
                    <a:pt x="712" y="611"/>
                  </a:lnTo>
                  <a:lnTo>
                    <a:pt x="736" y="609"/>
                  </a:lnTo>
                  <a:lnTo>
                    <a:pt x="758" y="606"/>
                  </a:lnTo>
                  <a:lnTo>
                    <a:pt x="778" y="601"/>
                  </a:lnTo>
                  <a:lnTo>
                    <a:pt x="797" y="596"/>
                  </a:lnTo>
                  <a:lnTo>
                    <a:pt x="813" y="590"/>
                  </a:lnTo>
                  <a:lnTo>
                    <a:pt x="828" y="582"/>
                  </a:lnTo>
                  <a:lnTo>
                    <a:pt x="842" y="574"/>
                  </a:lnTo>
                  <a:lnTo>
                    <a:pt x="854" y="564"/>
                  </a:lnTo>
                  <a:lnTo>
                    <a:pt x="859" y="559"/>
                  </a:lnTo>
                  <a:lnTo>
                    <a:pt x="864" y="553"/>
                  </a:lnTo>
                  <a:lnTo>
                    <a:pt x="868" y="548"/>
                  </a:lnTo>
                  <a:lnTo>
                    <a:pt x="872" y="541"/>
                  </a:lnTo>
                  <a:lnTo>
                    <a:pt x="875" y="535"/>
                  </a:lnTo>
                  <a:lnTo>
                    <a:pt x="878" y="528"/>
                  </a:lnTo>
                  <a:lnTo>
                    <a:pt x="880" y="521"/>
                  </a:lnTo>
                  <a:lnTo>
                    <a:pt x="882" y="513"/>
                  </a:lnTo>
                  <a:lnTo>
                    <a:pt x="885" y="496"/>
                  </a:lnTo>
                  <a:lnTo>
                    <a:pt x="886" y="479"/>
                  </a:lnTo>
                  <a:lnTo>
                    <a:pt x="885" y="461"/>
                  </a:lnTo>
                  <a:lnTo>
                    <a:pt x="882" y="444"/>
                  </a:lnTo>
                  <a:lnTo>
                    <a:pt x="878" y="428"/>
                  </a:lnTo>
                  <a:lnTo>
                    <a:pt x="872" y="414"/>
                  </a:lnTo>
                  <a:lnTo>
                    <a:pt x="864" y="400"/>
                  </a:lnTo>
                  <a:lnTo>
                    <a:pt x="855" y="388"/>
                  </a:lnTo>
                  <a:lnTo>
                    <a:pt x="845" y="377"/>
                  </a:lnTo>
                  <a:lnTo>
                    <a:pt x="832" y="367"/>
                  </a:lnTo>
                  <a:lnTo>
                    <a:pt x="818" y="359"/>
                  </a:lnTo>
                  <a:lnTo>
                    <a:pt x="804" y="352"/>
                  </a:lnTo>
                  <a:lnTo>
                    <a:pt x="788" y="345"/>
                  </a:lnTo>
                  <a:lnTo>
                    <a:pt x="772" y="340"/>
                  </a:lnTo>
                  <a:lnTo>
                    <a:pt x="754" y="336"/>
                  </a:lnTo>
                  <a:lnTo>
                    <a:pt x="735" y="334"/>
                  </a:lnTo>
                  <a:lnTo>
                    <a:pt x="715" y="332"/>
                  </a:lnTo>
                  <a:lnTo>
                    <a:pt x="695" y="331"/>
                  </a:lnTo>
                  <a:lnTo>
                    <a:pt x="474" y="331"/>
                  </a:lnTo>
                  <a:lnTo>
                    <a:pt x="474" y="613"/>
                  </a:lnTo>
                  <a:close/>
                </a:path>
              </a:pathLst>
            </a:custGeom>
            <a:solidFill>
              <a:srgbClr val="F68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601582875"/>
      </p:ext>
    </p:extLst>
  </p:cSld>
  <p:clrMap bg1="lt1" tx1="dk1" bg2="lt2" tx2="dk2" accent1="accent1" accent2="accent2" accent3="accent3" accent4="accent4" accent5="accent5" accent6="accent6" hlink="hlink" folHlink="folHlink"/>
  <p:sldLayoutIdLst>
    <p:sldLayoutId id="2147483649" r:id="rId1"/>
    <p:sldLayoutId id="2147483689" r:id="rId2"/>
    <p:sldLayoutId id="2147483655" r:id="rId3"/>
    <p:sldLayoutId id="2147483688" r:id="rId4"/>
    <p:sldLayoutId id="2147483654" r:id="rId5"/>
    <p:sldLayoutId id="2147483652" r:id="rId6"/>
    <p:sldLayoutId id="2147483650" r:id="rId7"/>
    <p:sldLayoutId id="2147483656" r:id="rId8"/>
    <p:sldLayoutId id="2147483653" r:id="rId9"/>
    <p:sldLayoutId id="2147483651" r:id="rId10"/>
    <p:sldLayoutId id="2147483662" r:id="rId11"/>
    <p:sldLayoutId id="2147483663" r:id="rId12"/>
    <p:sldLayoutId id="2147483665" r:id="rId13"/>
    <p:sldLayoutId id="2147483671" r:id="rId14"/>
    <p:sldLayoutId id="2147483672" r:id="rId15"/>
    <p:sldLayoutId id="2147483692" r:id="rId16"/>
    <p:sldLayoutId id="2147483673" r:id="rId17"/>
    <p:sldLayoutId id="214748369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84" userDrawn="1">
          <p15:clr>
            <a:srgbClr val="F26B43"/>
          </p15:clr>
        </p15:guide>
        <p15:guide id="2" pos="408" userDrawn="1">
          <p15:clr>
            <a:srgbClr val="F26B43"/>
          </p15:clr>
        </p15:guide>
        <p15:guide id="3" pos="7272" userDrawn="1">
          <p15:clr>
            <a:srgbClr val="F26B43"/>
          </p15:clr>
        </p15:guide>
        <p15:guide id="4"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hyperlink" Target="http://creativecommons.org/licenses/by/4.0/"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hyperlink" Target="http://www.researchrockstar.com/" TargetMode="Externa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515F4FCC-9D22-4649-8FA2-7622526F8FA4}"/>
              </a:ext>
            </a:extLst>
          </p:cNvPr>
          <p:cNvPicPr>
            <a:picLocks noGrp="1" noChangeAspect="1"/>
          </p:cNvPicPr>
          <p:nvPr>
            <p:ph type="pic" sz="quarter" idx="10"/>
          </p:nvPr>
        </p:nvPicPr>
        <p:blipFill>
          <a:blip r:embed="rId3">
            <a:alphaModFix amt="20000"/>
            <a:extLst>
              <a:ext uri="{28A0092B-C50C-407E-A947-70E740481C1C}">
                <a14:useLocalDpi xmlns:a14="http://schemas.microsoft.com/office/drawing/2010/main" val="0"/>
              </a:ext>
            </a:extLst>
          </a:blip>
          <a:srcRect t="1172" b="1172"/>
          <a:stretch>
            <a:fillRect/>
          </a:stretch>
        </p:blipFill>
        <p:spPr/>
      </p:pic>
      <p:pic>
        <p:nvPicPr>
          <p:cNvPr id="10" name="Picture 9">
            <a:extLst>
              <a:ext uri="{FF2B5EF4-FFF2-40B4-BE49-F238E27FC236}">
                <a16:creationId xmlns:a16="http://schemas.microsoft.com/office/drawing/2014/main" id="{F767F442-FD9F-467A-B642-2678993483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1" y="20408"/>
            <a:ext cx="5157741" cy="5157741"/>
          </a:xfrm>
          <a:prstGeom prst="rect">
            <a:avLst/>
          </a:prstGeom>
        </p:spPr>
      </p:pic>
      <p:grpSp>
        <p:nvGrpSpPr>
          <p:cNvPr id="9" name="Group 8">
            <a:extLst>
              <a:ext uri="{FF2B5EF4-FFF2-40B4-BE49-F238E27FC236}">
                <a16:creationId xmlns:a16="http://schemas.microsoft.com/office/drawing/2014/main" id="{76544AB3-A89F-4E4D-B1F8-057CAB245867}"/>
              </a:ext>
            </a:extLst>
          </p:cNvPr>
          <p:cNvGrpSpPr/>
          <p:nvPr/>
        </p:nvGrpSpPr>
        <p:grpSpPr>
          <a:xfrm>
            <a:off x="818148" y="918104"/>
            <a:ext cx="4562744" cy="4576168"/>
            <a:chOff x="818148" y="918104"/>
            <a:chExt cx="4562744" cy="4576168"/>
          </a:xfrm>
        </p:grpSpPr>
        <p:sp>
          <p:nvSpPr>
            <p:cNvPr id="4" name="TextBox 3">
              <a:extLst>
                <a:ext uri="{FF2B5EF4-FFF2-40B4-BE49-F238E27FC236}">
                  <a16:creationId xmlns:a16="http://schemas.microsoft.com/office/drawing/2014/main" id="{C04BAFA0-6E9F-4BC5-896C-AD71CFC5A4EB}"/>
                </a:ext>
              </a:extLst>
            </p:cNvPr>
            <p:cNvSpPr txBox="1"/>
            <p:nvPr/>
          </p:nvSpPr>
          <p:spPr>
            <a:xfrm>
              <a:off x="858996" y="3327367"/>
              <a:ext cx="4521896" cy="535531"/>
            </a:xfrm>
            <a:prstGeom prst="rect">
              <a:avLst/>
            </a:prstGeom>
            <a:noFill/>
          </p:spPr>
          <p:txBody>
            <a:bodyPr wrap="square" rtlCol="0" anchor="t">
              <a:spAutoFit/>
            </a:bodyPr>
            <a:lstStyle/>
            <a:p>
              <a:pPr>
                <a:lnSpc>
                  <a:spcPct val="90000"/>
                </a:lnSpc>
              </a:pPr>
              <a:r>
                <a:rPr lang="en-US" sz="3200" spc="200" dirty="0">
                  <a:solidFill>
                    <a:schemeClr val="tx1">
                      <a:lumMod val="65000"/>
                      <a:lumOff val="35000"/>
                    </a:schemeClr>
                  </a:solidFill>
                  <a:ea typeface="Roboto Condensed" panose="02000000000000000000" pitchFamily="2" charset="0"/>
                  <a:cs typeface="Poppins" panose="00000500000000000000" pitchFamily="2" charset="0"/>
                </a:rPr>
                <a:t>Helpful subtitle</a:t>
              </a:r>
              <a:endParaRPr lang="id-ID" sz="3200" spc="200" dirty="0">
                <a:solidFill>
                  <a:schemeClr val="tx1">
                    <a:lumMod val="65000"/>
                    <a:lumOff val="35000"/>
                  </a:schemeClr>
                </a:solidFill>
                <a:ea typeface="Roboto Condensed" panose="02000000000000000000" pitchFamily="2" charset="0"/>
                <a:cs typeface="Poppins SemiBold" panose="00000700000000000000" pitchFamily="2" charset="0"/>
              </a:endParaRPr>
            </a:p>
          </p:txBody>
        </p:sp>
        <p:sp>
          <p:nvSpPr>
            <p:cNvPr id="3" name="TextBox 2">
              <a:extLst>
                <a:ext uri="{FF2B5EF4-FFF2-40B4-BE49-F238E27FC236}">
                  <a16:creationId xmlns:a16="http://schemas.microsoft.com/office/drawing/2014/main" id="{13A333E4-5C36-40DB-BCC1-26F36DDFB786}"/>
                </a:ext>
              </a:extLst>
            </p:cNvPr>
            <p:cNvSpPr txBox="1"/>
            <p:nvPr/>
          </p:nvSpPr>
          <p:spPr>
            <a:xfrm>
              <a:off x="818148" y="918104"/>
              <a:ext cx="4521896" cy="2410596"/>
            </a:xfrm>
            <a:prstGeom prst="rect">
              <a:avLst/>
            </a:prstGeom>
            <a:noFill/>
          </p:spPr>
          <p:txBody>
            <a:bodyPr wrap="square" rtlCol="0" anchor="b">
              <a:spAutoFit/>
            </a:bodyPr>
            <a:lstStyle/>
            <a:p>
              <a:pPr>
                <a:lnSpc>
                  <a:spcPct val="75000"/>
                </a:lnSpc>
              </a:pPr>
              <a:r>
                <a:rPr lang="en-US" sz="6600" b="1" spc="-150" dirty="0">
                  <a:solidFill>
                    <a:schemeClr val="accent1"/>
                  </a:solidFill>
                  <a:ea typeface="Roboto Condensed" panose="02000000000000000000" pitchFamily="2" charset="0"/>
                  <a:cs typeface="Poppins" panose="00000500000000000000" pitchFamily="2" charset="0"/>
                </a:rPr>
                <a:t>Catchy Report Title </a:t>
              </a:r>
              <a:br>
                <a:rPr lang="en-US" sz="6600" b="1" spc="-150" dirty="0">
                  <a:solidFill>
                    <a:schemeClr val="tx1">
                      <a:lumMod val="65000"/>
                      <a:lumOff val="35000"/>
                    </a:schemeClr>
                  </a:solidFill>
                  <a:ea typeface="Roboto Condensed" panose="02000000000000000000" pitchFamily="2" charset="0"/>
                  <a:cs typeface="Poppins" panose="00000500000000000000" pitchFamily="2" charset="0"/>
                </a:rPr>
              </a:br>
              <a:r>
                <a:rPr lang="en-US" sz="6600" b="1" spc="-150" dirty="0">
                  <a:solidFill>
                    <a:schemeClr val="accent2"/>
                  </a:solidFill>
                  <a:ea typeface="Roboto Condensed" panose="02000000000000000000" pitchFamily="2" charset="0"/>
                  <a:cs typeface="Poppins" panose="00000500000000000000" pitchFamily="2" charset="0"/>
                </a:rPr>
                <a:t>Here</a:t>
              </a:r>
              <a:endParaRPr lang="id-ID" sz="6600" b="1" spc="-150" dirty="0">
                <a:solidFill>
                  <a:schemeClr val="accent2"/>
                </a:solidFill>
                <a:ea typeface="Roboto Condensed" panose="02000000000000000000" pitchFamily="2" charset="0"/>
                <a:cs typeface="Poppins SemiBold" panose="00000700000000000000" pitchFamily="2" charset="0"/>
              </a:endParaRPr>
            </a:p>
          </p:txBody>
        </p:sp>
        <p:sp>
          <p:nvSpPr>
            <p:cNvPr id="7" name="Rectangle: Rounded Corners 6">
              <a:extLst>
                <a:ext uri="{FF2B5EF4-FFF2-40B4-BE49-F238E27FC236}">
                  <a16:creationId xmlns:a16="http://schemas.microsoft.com/office/drawing/2014/main" id="{056D0145-3754-40D1-ADE0-B59FD9D9724D}"/>
                </a:ext>
              </a:extLst>
            </p:cNvPr>
            <p:cNvSpPr/>
            <p:nvPr/>
          </p:nvSpPr>
          <p:spPr>
            <a:xfrm>
              <a:off x="944777" y="5152640"/>
              <a:ext cx="2050763" cy="34163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dirty="0">
                  <a:cs typeface="Poppins Light" panose="00000400000000000000" pitchFamily="2" charset="0"/>
                </a:rPr>
                <a:t>DATE</a:t>
              </a:r>
            </a:p>
          </p:txBody>
        </p:sp>
      </p:grpSp>
      <p:pic>
        <p:nvPicPr>
          <p:cNvPr id="5389" name="Picture 5388">
            <a:extLst>
              <a:ext uri="{FF2B5EF4-FFF2-40B4-BE49-F238E27FC236}">
                <a16:creationId xmlns:a16="http://schemas.microsoft.com/office/drawing/2014/main" id="{A166AD15-5876-48DD-B59B-6D6D8554C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6454" y="2912454"/>
            <a:ext cx="3945545" cy="3945545"/>
          </a:xfrm>
          <a:prstGeom prst="rect">
            <a:avLst/>
          </a:prstGeom>
        </p:spPr>
      </p:pic>
      <p:sp>
        <p:nvSpPr>
          <p:cNvPr id="8" name="TextBox 7">
            <a:extLst>
              <a:ext uri="{FF2B5EF4-FFF2-40B4-BE49-F238E27FC236}">
                <a16:creationId xmlns:a16="http://schemas.microsoft.com/office/drawing/2014/main" id="{A58B070B-36E1-4506-AEC4-24DF071361C5}"/>
              </a:ext>
            </a:extLst>
          </p:cNvPr>
          <p:cNvSpPr txBox="1"/>
          <p:nvPr/>
        </p:nvSpPr>
        <p:spPr>
          <a:xfrm>
            <a:off x="8748712" y="180138"/>
            <a:ext cx="3443288" cy="830997"/>
          </a:xfrm>
          <a:prstGeom prst="rect">
            <a:avLst/>
          </a:prstGeom>
          <a:noFill/>
        </p:spPr>
        <p:txBody>
          <a:bodyPr wrap="square" rtlCol="0">
            <a:spAutoFit/>
          </a:bodyPr>
          <a:lstStyle/>
          <a:p>
            <a:r>
              <a:rPr lang="en-US" sz="1200" dirty="0"/>
              <a:t>This work is licensed under a </a:t>
            </a:r>
            <a:r>
              <a:rPr lang="en-US" sz="1200" dirty="0">
                <a:hlinkClick r:id="rId5"/>
              </a:rPr>
              <a:t>Creative Commons Attribution 4.0 International License</a:t>
            </a:r>
            <a:r>
              <a:rPr lang="en-US" sz="1200" dirty="0"/>
              <a:t>. Recipients are free to use and modify.</a:t>
            </a:r>
          </a:p>
          <a:p>
            <a:endParaRPr lang="en-US" sz="1200" dirty="0"/>
          </a:p>
        </p:txBody>
      </p:sp>
    </p:spTree>
    <p:extLst>
      <p:ext uri="{BB962C8B-B14F-4D97-AF65-F5344CB8AC3E}">
        <p14:creationId xmlns:p14="http://schemas.microsoft.com/office/powerpoint/2010/main" val="1524433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3A7B28-770D-4C30-BBFE-B120DE32E02E}"/>
              </a:ext>
            </a:extLst>
          </p:cNvPr>
          <p:cNvSpPr/>
          <p:nvPr/>
        </p:nvSpPr>
        <p:spPr>
          <a:xfrm>
            <a:off x="7966911" y="4523402"/>
            <a:ext cx="3577389" cy="1273297"/>
          </a:xfrm>
          <a:prstGeom prst="rect">
            <a:avLst/>
          </a:prstGeom>
        </p:spPr>
        <p:txBody>
          <a:bodyPr wrap="square" anchor="t">
            <a:spAutoFit/>
          </a:bodyPr>
          <a:lstStyle/>
          <a:p>
            <a:pPr algn="r">
              <a:lnSpc>
                <a:spcPct val="130000"/>
              </a:lnSpc>
              <a:spcAft>
                <a:spcPts val="600"/>
              </a:spcAft>
            </a:pPr>
            <a:r>
              <a:rPr lang="en-US" sz="1200" dirty="0">
                <a:solidFill>
                  <a:schemeClr val="tx1">
                    <a:lumMod val="50000"/>
                    <a:lumOff val="50000"/>
                  </a:schemeClr>
                </a:solidFill>
                <a:cs typeface="Segoe UI Light" panose="020B0502040204020203" pitchFamily="34" charset="0"/>
              </a:rPr>
              <a:t>Tell a micro story about a customer segment or common customer experince. Ex sed erat prodesset definiebas, reque essent sit ut. Erant populo torquatos at pri, tale oratio an sea. An hinc dicunt albucius mei, ei elit maluisset salutatus cum. </a:t>
            </a:r>
          </a:p>
        </p:txBody>
      </p:sp>
      <p:sp>
        <p:nvSpPr>
          <p:cNvPr id="4" name="TextBox 3">
            <a:extLst>
              <a:ext uri="{FF2B5EF4-FFF2-40B4-BE49-F238E27FC236}">
                <a16:creationId xmlns:a16="http://schemas.microsoft.com/office/drawing/2014/main" id="{2E92B1E9-CAD2-4C4B-9487-AAE70241D777}"/>
              </a:ext>
            </a:extLst>
          </p:cNvPr>
          <p:cNvSpPr txBox="1"/>
          <p:nvPr/>
        </p:nvSpPr>
        <p:spPr>
          <a:xfrm>
            <a:off x="7966911" y="3116868"/>
            <a:ext cx="3577389" cy="1200329"/>
          </a:xfrm>
          <a:prstGeom prst="rect">
            <a:avLst/>
          </a:prstGeom>
          <a:noFill/>
        </p:spPr>
        <p:txBody>
          <a:bodyPr wrap="square" rtlCol="0" anchor="b">
            <a:spAutoFit/>
          </a:bodyPr>
          <a:lstStyle/>
          <a:p>
            <a:pPr algn="r"/>
            <a:r>
              <a:rPr lang="en-ID" sz="3600" b="1" spc="-150" dirty="0">
                <a:solidFill>
                  <a:schemeClr val="accent1"/>
                </a:solidFill>
                <a:ea typeface="Roboto Condensed" panose="02000000000000000000" pitchFamily="2" charset="0"/>
                <a:cs typeface="Poppins" panose="00000500000000000000" pitchFamily="2" charset="0"/>
              </a:rPr>
              <a:t>Images </a:t>
            </a:r>
            <a:r>
              <a:rPr lang="en-ID" sz="3600" b="1" spc="-150" dirty="0">
                <a:solidFill>
                  <a:schemeClr val="accent2"/>
                </a:solidFill>
                <a:ea typeface="Roboto Condensed" panose="02000000000000000000" pitchFamily="2" charset="0"/>
                <a:cs typeface="Poppins" panose="00000500000000000000" pitchFamily="2" charset="0"/>
              </a:rPr>
              <a:t>Can Amplify Your Aha’s</a:t>
            </a:r>
            <a:endParaRPr lang="en-ID" sz="3600" b="1" spc="-150" dirty="0">
              <a:solidFill>
                <a:schemeClr val="accent2"/>
              </a:solidFill>
              <a:ea typeface="Roboto Condensed" panose="02000000000000000000" pitchFamily="2" charset="0"/>
              <a:cs typeface="Poppins SemiBold" panose="00000700000000000000" pitchFamily="2" charset="0"/>
            </a:endParaRPr>
          </a:p>
        </p:txBody>
      </p:sp>
      <p:pic>
        <p:nvPicPr>
          <p:cNvPr id="19" name="Picture Placeholder 18">
            <a:extLst>
              <a:ext uri="{FF2B5EF4-FFF2-40B4-BE49-F238E27FC236}">
                <a16:creationId xmlns:a16="http://schemas.microsoft.com/office/drawing/2014/main" id="{90CD315E-E971-45BD-A254-1BB65E620E43}"/>
              </a:ext>
            </a:extLst>
          </p:cNvPr>
          <p:cNvPicPr>
            <a:picLocks noGrp="1" noChangeAspect="1"/>
          </p:cNvPicPr>
          <p:nvPr>
            <p:ph type="pic" sz="quarter" idx="10"/>
          </p:nvPr>
        </p:nvPicPr>
        <p:blipFill>
          <a:blip r:embed="rId2"/>
          <a:srcRect l="19" r="19"/>
          <a:stretch>
            <a:fillRect/>
          </a:stretch>
        </p:blipFill>
        <p:spPr/>
      </p:pic>
      <p:sp>
        <p:nvSpPr>
          <p:cNvPr id="16" name="TextBox 15">
            <a:extLst>
              <a:ext uri="{FF2B5EF4-FFF2-40B4-BE49-F238E27FC236}">
                <a16:creationId xmlns:a16="http://schemas.microsoft.com/office/drawing/2014/main" id="{A7305B45-5E16-495F-B521-493CE9A91589}"/>
              </a:ext>
            </a:extLst>
          </p:cNvPr>
          <p:cNvSpPr txBox="1"/>
          <p:nvPr/>
        </p:nvSpPr>
        <p:spPr>
          <a:xfrm>
            <a:off x="340602" y="6352219"/>
            <a:ext cx="2359476" cy="276999"/>
          </a:xfrm>
          <a:prstGeom prst="rect">
            <a:avLst/>
          </a:prstGeom>
          <a:noFill/>
        </p:spPr>
        <p:txBody>
          <a:bodyPr wrap="square" rtlCol="0" anchor="ctr">
            <a:spAutoFit/>
          </a:bodyPr>
          <a:lstStyle/>
          <a:p>
            <a:r>
              <a:rPr lang="en-US" sz="1200" spc="100" baseline="0" dirty="0">
                <a:solidFill>
                  <a:schemeClr val="bg1"/>
                </a:solidFill>
                <a:latin typeface="+mn-lt"/>
                <a:cs typeface="Poppins" panose="00000500000000000000" pitchFamily="2" charset="0"/>
              </a:rPr>
              <a:t>www.researchrockstar.com</a:t>
            </a:r>
          </a:p>
        </p:txBody>
      </p:sp>
    </p:spTree>
    <p:extLst>
      <p:ext uri="{BB962C8B-B14F-4D97-AF65-F5344CB8AC3E}">
        <p14:creationId xmlns:p14="http://schemas.microsoft.com/office/powerpoint/2010/main" val="1613359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BB3A324-B2CE-4973-AE40-D81CF165AE1A}"/>
              </a:ext>
            </a:extLst>
          </p:cNvPr>
          <p:cNvGrpSpPr/>
          <p:nvPr/>
        </p:nvGrpSpPr>
        <p:grpSpPr>
          <a:xfrm>
            <a:off x="0" y="2085474"/>
            <a:ext cx="12192001" cy="3769894"/>
            <a:chOff x="0" y="2390274"/>
            <a:chExt cx="12192001" cy="3465094"/>
          </a:xfrm>
        </p:grpSpPr>
        <p:sp>
          <p:nvSpPr>
            <p:cNvPr id="8" name="Rectangle 7">
              <a:extLst>
                <a:ext uri="{FF2B5EF4-FFF2-40B4-BE49-F238E27FC236}">
                  <a16:creationId xmlns:a16="http://schemas.microsoft.com/office/drawing/2014/main" id="{00492BC1-6EFE-409E-93B3-ABC177DAEBC0}"/>
                </a:ext>
              </a:extLst>
            </p:cNvPr>
            <p:cNvSpPr/>
            <p:nvPr/>
          </p:nvSpPr>
          <p:spPr>
            <a:xfrm>
              <a:off x="0" y="2390274"/>
              <a:ext cx="12192000" cy="34650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p>
          </p:txBody>
        </p:sp>
        <p:sp>
          <p:nvSpPr>
            <p:cNvPr id="7" name="Rectangle 6">
              <a:extLst>
                <a:ext uri="{FF2B5EF4-FFF2-40B4-BE49-F238E27FC236}">
                  <a16:creationId xmlns:a16="http://schemas.microsoft.com/office/drawing/2014/main" id="{69F462BC-1E44-4DC2-9AAB-AE1B4BA3E8F7}"/>
                </a:ext>
              </a:extLst>
            </p:cNvPr>
            <p:cNvSpPr/>
            <p:nvPr/>
          </p:nvSpPr>
          <p:spPr>
            <a:xfrm>
              <a:off x="7315201" y="2390274"/>
              <a:ext cx="4876800" cy="34650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p>
          </p:txBody>
        </p:sp>
      </p:grpSp>
      <p:sp>
        <p:nvSpPr>
          <p:cNvPr id="3" name="Rectangle 2">
            <a:extLst>
              <a:ext uri="{FF2B5EF4-FFF2-40B4-BE49-F238E27FC236}">
                <a16:creationId xmlns:a16="http://schemas.microsoft.com/office/drawing/2014/main" id="{DEA7A047-E61B-42A8-A2B7-17CE9FB69C04}"/>
              </a:ext>
            </a:extLst>
          </p:cNvPr>
          <p:cNvSpPr/>
          <p:nvPr/>
        </p:nvSpPr>
        <p:spPr>
          <a:xfrm>
            <a:off x="2229855" y="1239664"/>
            <a:ext cx="7732292" cy="553100"/>
          </a:xfrm>
          <a:prstGeom prst="rect">
            <a:avLst/>
          </a:prstGeom>
        </p:spPr>
        <p:txBody>
          <a:bodyPr wrap="square">
            <a:spAutoFit/>
          </a:bodyPr>
          <a:lstStyle/>
          <a:p>
            <a:pPr algn="ctr">
              <a:lnSpc>
                <a:spcPct val="130000"/>
              </a:lnSpc>
              <a:spcAft>
                <a:spcPts val="600"/>
              </a:spcAft>
            </a:pPr>
            <a:r>
              <a:rPr lang="en-ID" sz="1200" dirty="0">
                <a:solidFill>
                  <a:schemeClr val="tx1">
                    <a:lumMod val="50000"/>
                    <a:lumOff val="50000"/>
                  </a:schemeClr>
                </a:solidFill>
                <a:cs typeface="Segoe UI Light" panose="020B0502040204020203" pitchFamily="34" charset="0"/>
              </a:rPr>
              <a:t>Lorem ipsum dolor sit amet, officiis suscipiantur vim in, ne </a:t>
            </a:r>
            <a:r>
              <a:rPr lang="en-ID" sz="1200" dirty="0" err="1">
                <a:solidFill>
                  <a:schemeClr val="tx1">
                    <a:lumMod val="50000"/>
                    <a:lumOff val="50000"/>
                  </a:schemeClr>
                </a:solidFill>
                <a:cs typeface="Segoe UI Light" panose="020B0502040204020203" pitchFamily="34" charset="0"/>
              </a:rPr>
              <a:t>postea</a:t>
            </a:r>
            <a:r>
              <a:rPr lang="en-ID" sz="1200" dirty="0">
                <a:solidFill>
                  <a:schemeClr val="tx1">
                    <a:lumMod val="50000"/>
                    <a:lumOff val="50000"/>
                  </a:schemeClr>
                </a:solidFill>
                <a:cs typeface="Segoe UI Light" panose="020B0502040204020203" pitchFamily="34" charset="0"/>
              </a:rPr>
              <a:t> </a:t>
            </a:r>
            <a:r>
              <a:rPr lang="en-ID" sz="1200" dirty="0" err="1">
                <a:solidFill>
                  <a:schemeClr val="tx1">
                    <a:lumMod val="50000"/>
                    <a:lumOff val="50000"/>
                  </a:schemeClr>
                </a:solidFill>
                <a:cs typeface="Segoe UI Light" panose="020B0502040204020203" pitchFamily="34" charset="0"/>
              </a:rPr>
              <a:t>debitis</a:t>
            </a:r>
            <a:r>
              <a:rPr lang="en-ID" sz="1200" dirty="0">
                <a:solidFill>
                  <a:schemeClr val="tx1">
                    <a:lumMod val="50000"/>
                    <a:lumOff val="50000"/>
                  </a:schemeClr>
                </a:solidFill>
                <a:cs typeface="Segoe UI Light" panose="020B0502040204020203" pitchFamily="34" charset="0"/>
              </a:rPr>
              <a:t> </a:t>
            </a:r>
            <a:r>
              <a:rPr lang="en-ID" sz="1200" dirty="0" err="1">
                <a:solidFill>
                  <a:schemeClr val="tx1">
                    <a:lumMod val="50000"/>
                    <a:lumOff val="50000"/>
                  </a:schemeClr>
                </a:solidFill>
                <a:cs typeface="Segoe UI Light" panose="020B0502040204020203" pitchFamily="34" charset="0"/>
              </a:rPr>
              <a:t>eleifend</a:t>
            </a:r>
            <a:r>
              <a:rPr lang="en-ID" sz="1200" dirty="0">
                <a:solidFill>
                  <a:schemeClr val="tx1">
                    <a:lumMod val="50000"/>
                    <a:lumOff val="50000"/>
                  </a:schemeClr>
                </a:solidFill>
                <a:cs typeface="Segoe UI Light" panose="020B0502040204020203" pitchFamily="34" charset="0"/>
              </a:rPr>
              <a:t> </a:t>
            </a:r>
            <a:r>
              <a:rPr lang="en-ID" sz="1200" dirty="0" err="1">
                <a:solidFill>
                  <a:schemeClr val="tx1">
                    <a:lumMod val="50000"/>
                    <a:lumOff val="50000"/>
                  </a:schemeClr>
                </a:solidFill>
                <a:cs typeface="Segoe UI Light" panose="020B0502040204020203" pitchFamily="34" charset="0"/>
              </a:rPr>
              <a:t>ius</a:t>
            </a:r>
            <a:r>
              <a:rPr lang="en-ID" sz="1200" dirty="0">
                <a:solidFill>
                  <a:schemeClr val="tx1">
                    <a:lumMod val="50000"/>
                    <a:lumOff val="50000"/>
                  </a:schemeClr>
                </a:solidFill>
                <a:cs typeface="Segoe UI Light" panose="020B0502040204020203" pitchFamily="34" charset="0"/>
              </a:rPr>
              <a:t>. Ex sed erat prodesset </a:t>
            </a:r>
            <a:r>
              <a:rPr lang="en-ID" sz="1200" dirty="0" err="1">
                <a:solidFill>
                  <a:schemeClr val="tx1">
                    <a:lumMod val="50000"/>
                    <a:lumOff val="50000"/>
                  </a:schemeClr>
                </a:solidFill>
                <a:cs typeface="Segoe UI Light" panose="020B0502040204020203" pitchFamily="34" charset="0"/>
              </a:rPr>
              <a:t>definiebas</a:t>
            </a:r>
            <a:r>
              <a:rPr lang="en-ID" sz="1200" dirty="0">
                <a:solidFill>
                  <a:schemeClr val="tx1">
                    <a:lumMod val="50000"/>
                    <a:lumOff val="50000"/>
                  </a:schemeClr>
                </a:solidFill>
                <a:cs typeface="Segoe UI Light" panose="020B0502040204020203" pitchFamily="34" charset="0"/>
              </a:rPr>
              <a:t>, </a:t>
            </a:r>
            <a:r>
              <a:rPr lang="en-ID" sz="1200" dirty="0" err="1">
                <a:solidFill>
                  <a:schemeClr val="tx1">
                    <a:lumMod val="50000"/>
                    <a:lumOff val="50000"/>
                  </a:schemeClr>
                </a:solidFill>
                <a:cs typeface="Segoe UI Light" panose="020B0502040204020203" pitchFamily="34" charset="0"/>
              </a:rPr>
              <a:t>reque</a:t>
            </a:r>
            <a:r>
              <a:rPr lang="en-ID" sz="1200" dirty="0">
                <a:solidFill>
                  <a:schemeClr val="tx1">
                    <a:lumMod val="50000"/>
                    <a:lumOff val="50000"/>
                  </a:schemeClr>
                </a:solidFill>
                <a:cs typeface="Segoe UI Light" panose="020B0502040204020203" pitchFamily="34" charset="0"/>
              </a:rPr>
              <a:t> </a:t>
            </a:r>
            <a:r>
              <a:rPr lang="en-ID" sz="1200" dirty="0" err="1">
                <a:solidFill>
                  <a:schemeClr val="tx1">
                    <a:lumMod val="50000"/>
                    <a:lumOff val="50000"/>
                  </a:schemeClr>
                </a:solidFill>
                <a:cs typeface="Segoe UI Light" panose="020B0502040204020203" pitchFamily="34" charset="0"/>
              </a:rPr>
              <a:t>essent</a:t>
            </a:r>
            <a:r>
              <a:rPr lang="en-ID" sz="1200" dirty="0">
                <a:solidFill>
                  <a:schemeClr val="tx1">
                    <a:lumMod val="50000"/>
                    <a:lumOff val="50000"/>
                  </a:schemeClr>
                </a:solidFill>
                <a:cs typeface="Segoe UI Light" panose="020B0502040204020203" pitchFamily="34" charset="0"/>
              </a:rPr>
              <a:t> sit </a:t>
            </a:r>
            <a:r>
              <a:rPr lang="en-ID" sz="1200" dirty="0" err="1">
                <a:solidFill>
                  <a:schemeClr val="tx1">
                    <a:lumMod val="50000"/>
                    <a:lumOff val="50000"/>
                  </a:schemeClr>
                </a:solidFill>
                <a:cs typeface="Segoe UI Light" panose="020B0502040204020203" pitchFamily="34" charset="0"/>
              </a:rPr>
              <a:t>ut.</a:t>
            </a:r>
            <a:r>
              <a:rPr lang="en-ID" sz="1200" dirty="0">
                <a:solidFill>
                  <a:schemeClr val="tx1">
                    <a:lumMod val="50000"/>
                    <a:lumOff val="50000"/>
                  </a:schemeClr>
                </a:solidFill>
                <a:cs typeface="Segoe UI Light" panose="020B0502040204020203" pitchFamily="34" charset="0"/>
              </a:rPr>
              <a:t> </a:t>
            </a:r>
            <a:r>
              <a:rPr lang="en-ID" sz="1200" dirty="0" err="1">
                <a:solidFill>
                  <a:schemeClr val="tx1">
                    <a:lumMod val="50000"/>
                    <a:lumOff val="50000"/>
                  </a:schemeClr>
                </a:solidFill>
                <a:cs typeface="Segoe UI Light" panose="020B0502040204020203" pitchFamily="34" charset="0"/>
              </a:rPr>
              <a:t>Erant</a:t>
            </a:r>
            <a:r>
              <a:rPr lang="en-ID" sz="1200" dirty="0">
                <a:solidFill>
                  <a:schemeClr val="tx1">
                    <a:lumMod val="50000"/>
                    <a:lumOff val="50000"/>
                  </a:schemeClr>
                </a:solidFill>
                <a:cs typeface="Segoe UI Light" panose="020B0502040204020203" pitchFamily="34" charset="0"/>
              </a:rPr>
              <a:t> populo </a:t>
            </a:r>
            <a:r>
              <a:rPr lang="en-ID" sz="1200" dirty="0" err="1">
                <a:solidFill>
                  <a:schemeClr val="tx1">
                    <a:lumMod val="50000"/>
                    <a:lumOff val="50000"/>
                  </a:schemeClr>
                </a:solidFill>
                <a:cs typeface="Segoe UI Light" panose="020B0502040204020203" pitchFamily="34" charset="0"/>
              </a:rPr>
              <a:t>torquatos</a:t>
            </a:r>
            <a:r>
              <a:rPr lang="en-ID" sz="1200" dirty="0">
                <a:solidFill>
                  <a:schemeClr val="tx1">
                    <a:lumMod val="50000"/>
                    <a:lumOff val="50000"/>
                  </a:schemeClr>
                </a:solidFill>
                <a:cs typeface="Segoe UI Light" panose="020B0502040204020203" pitchFamily="34" charset="0"/>
              </a:rPr>
              <a:t> at </a:t>
            </a:r>
            <a:r>
              <a:rPr lang="en-ID" sz="1200" dirty="0" err="1">
                <a:solidFill>
                  <a:schemeClr val="tx1">
                    <a:lumMod val="50000"/>
                    <a:lumOff val="50000"/>
                  </a:schemeClr>
                </a:solidFill>
                <a:cs typeface="Segoe UI Light" panose="020B0502040204020203" pitchFamily="34" charset="0"/>
              </a:rPr>
              <a:t>pri</a:t>
            </a:r>
            <a:r>
              <a:rPr lang="en-ID" sz="1200" dirty="0">
                <a:solidFill>
                  <a:schemeClr val="tx1">
                    <a:lumMod val="50000"/>
                    <a:lumOff val="50000"/>
                  </a:schemeClr>
                </a:solidFill>
                <a:cs typeface="Segoe UI Light" panose="020B0502040204020203" pitchFamily="34" charset="0"/>
              </a:rPr>
              <a:t>, tale </a:t>
            </a:r>
            <a:r>
              <a:rPr lang="en-ID" sz="1200" dirty="0" err="1">
                <a:solidFill>
                  <a:schemeClr val="tx1">
                    <a:lumMod val="50000"/>
                    <a:lumOff val="50000"/>
                  </a:schemeClr>
                </a:solidFill>
                <a:cs typeface="Segoe UI Light" panose="020B0502040204020203" pitchFamily="34" charset="0"/>
              </a:rPr>
              <a:t>oratio</a:t>
            </a:r>
            <a:r>
              <a:rPr lang="en-ID" sz="1200" dirty="0">
                <a:solidFill>
                  <a:schemeClr val="tx1">
                    <a:lumMod val="50000"/>
                    <a:lumOff val="50000"/>
                  </a:schemeClr>
                </a:solidFill>
                <a:cs typeface="Segoe UI Light" panose="020B0502040204020203" pitchFamily="34" charset="0"/>
              </a:rPr>
              <a:t> an sea. </a:t>
            </a:r>
          </a:p>
        </p:txBody>
      </p:sp>
      <p:sp>
        <p:nvSpPr>
          <p:cNvPr id="4" name="TextBox 3">
            <a:extLst>
              <a:ext uri="{FF2B5EF4-FFF2-40B4-BE49-F238E27FC236}">
                <a16:creationId xmlns:a16="http://schemas.microsoft.com/office/drawing/2014/main" id="{F847D1F6-B0C8-48DC-B3D8-CE6591F76D26}"/>
              </a:ext>
            </a:extLst>
          </p:cNvPr>
          <p:cNvSpPr txBox="1"/>
          <p:nvPr/>
        </p:nvSpPr>
        <p:spPr>
          <a:xfrm>
            <a:off x="3198790" y="609600"/>
            <a:ext cx="5794422" cy="646331"/>
          </a:xfrm>
          <a:prstGeom prst="rect">
            <a:avLst/>
          </a:prstGeom>
          <a:noFill/>
        </p:spPr>
        <p:txBody>
          <a:bodyPr wrap="square" rtlCol="0" anchor="b">
            <a:spAutoFit/>
          </a:bodyPr>
          <a:lstStyle/>
          <a:p>
            <a:pPr algn="ctr"/>
            <a:r>
              <a:rPr lang="en-US" sz="3600" b="1" dirty="0">
                <a:solidFill>
                  <a:schemeClr val="accent1"/>
                </a:solidFill>
                <a:ea typeface="Roboto Condensed" panose="02000000000000000000" pitchFamily="2" charset="0"/>
                <a:cs typeface="Poppins" panose="00000500000000000000" pitchFamily="2" charset="0"/>
              </a:rPr>
              <a:t>The Helpful Bar </a:t>
            </a:r>
            <a:r>
              <a:rPr lang="en-US" sz="3600" b="1" dirty="0">
                <a:solidFill>
                  <a:schemeClr val="accent2"/>
                </a:solidFill>
                <a:ea typeface="Roboto Condensed" panose="02000000000000000000" pitchFamily="2" charset="0"/>
                <a:cs typeface="Poppins SemiBold" panose="00000700000000000000" pitchFamily="2" charset="0"/>
              </a:rPr>
              <a:t>Chart Title</a:t>
            </a:r>
            <a:endParaRPr lang="id-ID" sz="3600" b="1" dirty="0">
              <a:solidFill>
                <a:schemeClr val="accent2"/>
              </a:solidFill>
              <a:ea typeface="Roboto Condensed" panose="02000000000000000000" pitchFamily="2" charset="0"/>
              <a:cs typeface="Poppins SemiBold" panose="00000700000000000000" pitchFamily="2" charset="0"/>
            </a:endParaRPr>
          </a:p>
        </p:txBody>
      </p:sp>
      <p:graphicFrame>
        <p:nvGraphicFramePr>
          <p:cNvPr id="5" name="Chart 4">
            <a:extLst>
              <a:ext uri="{FF2B5EF4-FFF2-40B4-BE49-F238E27FC236}">
                <a16:creationId xmlns:a16="http://schemas.microsoft.com/office/drawing/2014/main" id="{5CC7AC05-0886-4BA5-A3BD-51F11388AE22}"/>
              </a:ext>
            </a:extLst>
          </p:cNvPr>
          <p:cNvGraphicFramePr/>
          <p:nvPr>
            <p:extLst>
              <p:ext uri="{D42A27DB-BD31-4B8C-83A1-F6EECF244321}">
                <p14:modId xmlns:p14="http://schemas.microsoft.com/office/powerpoint/2010/main" val="3799887752"/>
              </p:ext>
            </p:extLst>
          </p:nvPr>
        </p:nvGraphicFramePr>
        <p:xfrm>
          <a:off x="550865" y="2306054"/>
          <a:ext cx="6443494" cy="332873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39DC5BFF-D7F5-4F8A-B2BB-8C20DDF85C5D}"/>
              </a:ext>
            </a:extLst>
          </p:cNvPr>
          <p:cNvSpPr txBox="1"/>
          <p:nvPr/>
        </p:nvSpPr>
        <p:spPr>
          <a:xfrm>
            <a:off x="8018975" y="3316706"/>
            <a:ext cx="3187253" cy="1753429"/>
          </a:xfrm>
          <a:prstGeom prst="rect">
            <a:avLst/>
          </a:prstGeom>
        </p:spPr>
        <p:txBody>
          <a:bodyPr wrap="square">
            <a:spAutoFit/>
          </a:bodyPr>
          <a:lstStyle>
            <a:defPPr>
              <a:defRPr lang="en-US"/>
            </a:defPPr>
            <a:lvl1pPr>
              <a:lnSpc>
                <a:spcPct val="130000"/>
              </a:lnSpc>
              <a:spcAft>
                <a:spcPts val="600"/>
              </a:spcAft>
              <a:defRPr sz="1400">
                <a:solidFill>
                  <a:schemeClr val="tx1">
                    <a:lumMod val="50000"/>
                    <a:lumOff val="50000"/>
                  </a:schemeClr>
                </a:solidFill>
                <a:latin typeface="+mj-lt"/>
                <a:cs typeface="Segoe UI Light" panose="020B0502040204020203" pitchFamily="34" charset="0"/>
              </a:defRPr>
            </a:lvl1pPr>
          </a:lstStyle>
          <a:p>
            <a:r>
              <a:rPr lang="en-US" sz="1200" dirty="0">
                <a:solidFill>
                  <a:schemeClr val="bg1"/>
                </a:solidFill>
                <a:latin typeface="+mn-lt"/>
              </a:rPr>
              <a:t>All of the charts in this file are editable. Just double click to add your data. Ex sed erat prodesset definiebas, reque essent sit ut. Erant populo torquatos at pri, tale oratio an sea. An hinc dicunt albucius mei, ei elit maluisset salutatus cum. Eum diam prodesset an, magna noster nominavi te mel. Ne </a:t>
            </a:r>
            <a:r>
              <a:rPr lang="en-US" sz="1200" dirty="0" err="1">
                <a:solidFill>
                  <a:schemeClr val="bg1"/>
                </a:solidFill>
                <a:latin typeface="+mn-lt"/>
              </a:rPr>
              <a:t>mel</a:t>
            </a:r>
            <a:r>
              <a:rPr lang="en-US" sz="1200" dirty="0">
                <a:solidFill>
                  <a:schemeClr val="bg1"/>
                </a:solidFill>
                <a:latin typeface="+mn-lt"/>
              </a:rPr>
              <a:t> </a:t>
            </a:r>
            <a:r>
              <a:rPr lang="en-US" sz="1200" dirty="0" err="1">
                <a:solidFill>
                  <a:schemeClr val="bg1"/>
                </a:solidFill>
                <a:latin typeface="+mn-lt"/>
              </a:rPr>
              <a:t>zril</a:t>
            </a:r>
            <a:r>
              <a:rPr lang="en-US" sz="1200" dirty="0">
                <a:solidFill>
                  <a:schemeClr val="bg1"/>
                </a:solidFill>
                <a:latin typeface="+mn-lt"/>
              </a:rPr>
              <a:t> facilis. </a:t>
            </a:r>
          </a:p>
        </p:txBody>
      </p:sp>
      <p:sp>
        <p:nvSpPr>
          <p:cNvPr id="10" name="Inhaltsplatzhalter 4">
            <a:extLst>
              <a:ext uri="{FF2B5EF4-FFF2-40B4-BE49-F238E27FC236}">
                <a16:creationId xmlns:a16="http://schemas.microsoft.com/office/drawing/2014/main" id="{547205BC-652D-4E73-91E3-63FDD6D1F711}"/>
              </a:ext>
            </a:extLst>
          </p:cNvPr>
          <p:cNvSpPr txBox="1">
            <a:spLocks/>
          </p:cNvSpPr>
          <p:nvPr/>
        </p:nvSpPr>
        <p:spPr>
          <a:xfrm>
            <a:off x="8094777" y="2856715"/>
            <a:ext cx="3111451" cy="246221"/>
          </a:xfrm>
          <a:prstGeom prst="rect">
            <a:avLst/>
          </a:prstGeom>
        </p:spPr>
        <p:txBody>
          <a:bodyPr wrap="square" lIns="0" tIns="0" rIns="0" bIns="0" anchor="ctr">
            <a:spAutoFit/>
          </a:bodyPr>
          <a:lstStyle>
            <a:defPPr>
              <a:defRPr lang="en-US"/>
            </a:defPPr>
            <a:lvl1pPr indent="0" algn="ctr">
              <a:lnSpc>
                <a:spcPct val="100000"/>
              </a:lnSpc>
              <a:spcBef>
                <a:spcPts val="0"/>
              </a:spcBef>
              <a:spcAft>
                <a:spcPts val="1200"/>
              </a:spcAft>
              <a:buFont typeface="Wingdings" panose="05000000000000000000" pitchFamily="2" charset="2"/>
              <a:buNone/>
              <a:defRPr spc="-150">
                <a:solidFill>
                  <a:schemeClr val="accent1"/>
                </a:solidFill>
                <a:latin typeface="Poppins" panose="00000500000000000000" pitchFamily="2" charset="0"/>
                <a:ea typeface="Roboto Condensed" panose="02000000000000000000" pitchFamily="2" charset="0"/>
                <a:cs typeface="Poppins" panose="00000500000000000000" pitchFamily="2" charset="0"/>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algn="l"/>
            <a:r>
              <a:rPr lang="en-US" sz="1600" b="1" spc="0" dirty="0">
                <a:solidFill>
                  <a:schemeClr val="bg1"/>
                </a:solidFill>
                <a:latin typeface="+mn-lt"/>
              </a:rPr>
              <a:t>Your Key Point Goes Here</a:t>
            </a:r>
          </a:p>
        </p:txBody>
      </p:sp>
      <p:sp>
        <p:nvSpPr>
          <p:cNvPr id="2" name="TextBox 1">
            <a:extLst>
              <a:ext uri="{FF2B5EF4-FFF2-40B4-BE49-F238E27FC236}">
                <a16:creationId xmlns:a16="http://schemas.microsoft.com/office/drawing/2014/main" id="{C59D4147-E4ED-40E8-AA86-4F65121F9641}"/>
              </a:ext>
            </a:extLst>
          </p:cNvPr>
          <p:cNvSpPr txBox="1"/>
          <p:nvPr/>
        </p:nvSpPr>
        <p:spPr>
          <a:xfrm>
            <a:off x="366713" y="5534025"/>
            <a:ext cx="1500187" cy="276999"/>
          </a:xfrm>
          <a:prstGeom prst="rect">
            <a:avLst/>
          </a:prstGeom>
          <a:noFill/>
        </p:spPr>
        <p:txBody>
          <a:bodyPr wrap="square" rtlCol="0">
            <a:spAutoFit/>
          </a:bodyPr>
          <a:lstStyle/>
          <a:p>
            <a:r>
              <a:rPr lang="en-US" sz="1200" dirty="0">
                <a:solidFill>
                  <a:schemeClr val="tx2"/>
                </a:solidFill>
              </a:rPr>
              <a:t>n=790</a:t>
            </a:r>
          </a:p>
        </p:txBody>
      </p:sp>
    </p:spTree>
    <p:extLst>
      <p:ext uri="{BB962C8B-B14F-4D97-AF65-F5344CB8AC3E}">
        <p14:creationId xmlns:p14="http://schemas.microsoft.com/office/powerpoint/2010/main" val="1838917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Placeholder 51">
            <a:extLst>
              <a:ext uri="{FF2B5EF4-FFF2-40B4-BE49-F238E27FC236}">
                <a16:creationId xmlns:a16="http://schemas.microsoft.com/office/drawing/2014/main" id="{7E24EB8D-B662-4153-99DF-0D61F75354BE}"/>
              </a:ext>
            </a:extLst>
          </p:cNvPr>
          <p:cNvPicPr>
            <a:picLocks noGrp="1" noChangeAspect="1"/>
          </p:cNvPicPr>
          <p:nvPr>
            <p:ph type="pic" sz="quarter" idx="10"/>
          </p:nvPr>
        </p:nvPicPr>
        <p:blipFill>
          <a:blip r:embed="rId2"/>
          <a:srcRect l="4052" r="4052"/>
          <a:stretch>
            <a:fillRect/>
          </a:stretch>
        </p:blipFill>
        <p:spPr/>
      </p:pic>
      <p:sp>
        <p:nvSpPr>
          <p:cNvPr id="47" name="Rectangle 46">
            <a:extLst>
              <a:ext uri="{FF2B5EF4-FFF2-40B4-BE49-F238E27FC236}">
                <a16:creationId xmlns:a16="http://schemas.microsoft.com/office/drawing/2014/main" id="{D26E3648-ACFC-426D-AA1C-6CE84004F19B}"/>
              </a:ext>
            </a:extLst>
          </p:cNvPr>
          <p:cNvSpPr/>
          <p:nvPr/>
        </p:nvSpPr>
        <p:spPr>
          <a:xfrm>
            <a:off x="0" y="0"/>
            <a:ext cx="4374974" cy="6858000"/>
          </a:xfrm>
          <a:prstGeom prst="rect">
            <a:avLst/>
          </a:prstGeom>
          <a:gradFill>
            <a:gsLst>
              <a:gs pos="0">
                <a:schemeClr val="accent1"/>
              </a:gs>
              <a:gs pos="100000">
                <a:schemeClr val="accent1">
                  <a:lumMod val="75000"/>
                  <a:alpha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TextBox 22">
            <a:extLst>
              <a:ext uri="{FF2B5EF4-FFF2-40B4-BE49-F238E27FC236}">
                <a16:creationId xmlns:a16="http://schemas.microsoft.com/office/drawing/2014/main" id="{5412EB94-D0FB-47FA-9A24-086E35B933A4}"/>
              </a:ext>
            </a:extLst>
          </p:cNvPr>
          <p:cNvSpPr txBox="1"/>
          <p:nvPr/>
        </p:nvSpPr>
        <p:spPr>
          <a:xfrm>
            <a:off x="666750" y="2596144"/>
            <a:ext cx="3371850" cy="1433021"/>
          </a:xfrm>
          <a:prstGeom prst="rect">
            <a:avLst/>
          </a:prstGeom>
          <a:noFill/>
        </p:spPr>
        <p:txBody>
          <a:bodyPr wrap="square" rtlCol="0" anchor="b">
            <a:spAutoFit/>
          </a:bodyPr>
          <a:lstStyle/>
          <a:p>
            <a:pPr>
              <a:lnSpc>
                <a:spcPct val="80000"/>
              </a:lnSpc>
            </a:pPr>
            <a:r>
              <a:rPr lang="en-US" sz="3600" b="1" dirty="0">
                <a:solidFill>
                  <a:schemeClr val="bg1"/>
                </a:solidFill>
                <a:ea typeface="Roboto Condensed" panose="02000000000000000000" pitchFamily="2" charset="0"/>
                <a:cs typeface="Poppins" panose="00000500000000000000" pitchFamily="2" charset="0"/>
              </a:rPr>
              <a:t>Behavior X by Customer </a:t>
            </a:r>
            <a:r>
              <a:rPr lang="en-US" sz="3600" b="1" dirty="0">
                <a:solidFill>
                  <a:schemeClr val="bg1"/>
                </a:solidFill>
                <a:ea typeface="Roboto Condensed" panose="02000000000000000000" pitchFamily="2" charset="0"/>
                <a:cs typeface="Poppins SemiBold" panose="00000700000000000000" pitchFamily="2" charset="0"/>
              </a:rPr>
              <a:t>Segment</a:t>
            </a:r>
            <a:endParaRPr lang="id-ID" sz="3600" b="1" dirty="0">
              <a:solidFill>
                <a:schemeClr val="bg1"/>
              </a:solidFill>
              <a:ea typeface="Roboto Condensed" panose="02000000000000000000" pitchFamily="2" charset="0"/>
              <a:cs typeface="Poppins SemiBold" panose="00000700000000000000" pitchFamily="2" charset="0"/>
            </a:endParaRPr>
          </a:p>
        </p:txBody>
      </p:sp>
      <p:sp>
        <p:nvSpPr>
          <p:cNvPr id="31" name="TextBox 30">
            <a:extLst>
              <a:ext uri="{FF2B5EF4-FFF2-40B4-BE49-F238E27FC236}">
                <a16:creationId xmlns:a16="http://schemas.microsoft.com/office/drawing/2014/main" id="{C03AB32A-25C8-47BF-A72D-00E9D3195A3B}"/>
              </a:ext>
            </a:extLst>
          </p:cNvPr>
          <p:cNvSpPr txBox="1"/>
          <p:nvPr/>
        </p:nvSpPr>
        <p:spPr>
          <a:xfrm>
            <a:off x="340602" y="6352219"/>
            <a:ext cx="2359476" cy="276999"/>
          </a:xfrm>
          <a:prstGeom prst="rect">
            <a:avLst/>
          </a:prstGeom>
          <a:noFill/>
        </p:spPr>
        <p:txBody>
          <a:bodyPr wrap="square" rtlCol="0" anchor="ctr">
            <a:spAutoFit/>
          </a:bodyPr>
          <a:lstStyle/>
          <a:p>
            <a:r>
              <a:rPr lang="en-US" sz="1200" spc="100" baseline="0" dirty="0">
                <a:solidFill>
                  <a:schemeClr val="bg1">
                    <a:lumMod val="65000"/>
                  </a:schemeClr>
                </a:solidFill>
                <a:latin typeface="+mn-lt"/>
                <a:cs typeface="Poppins" panose="00000500000000000000" pitchFamily="2" charset="0"/>
              </a:rPr>
              <a:t>www.researchrockstar.com</a:t>
            </a:r>
          </a:p>
        </p:txBody>
      </p:sp>
      <p:graphicFrame>
        <p:nvGraphicFramePr>
          <p:cNvPr id="29" name="Chart 28">
            <a:extLst>
              <a:ext uri="{FF2B5EF4-FFF2-40B4-BE49-F238E27FC236}">
                <a16:creationId xmlns:a16="http://schemas.microsoft.com/office/drawing/2014/main" id="{98AE04F0-9A60-444B-B1F7-8A0CCF242B7F}"/>
              </a:ext>
            </a:extLst>
          </p:cNvPr>
          <p:cNvGraphicFramePr/>
          <p:nvPr>
            <p:extLst>
              <p:ext uri="{D42A27DB-BD31-4B8C-83A1-F6EECF244321}">
                <p14:modId xmlns:p14="http://schemas.microsoft.com/office/powerpoint/2010/main" val="3920556559"/>
              </p:ext>
            </p:extLst>
          </p:nvPr>
        </p:nvGraphicFramePr>
        <p:xfrm>
          <a:off x="4762500" y="1555648"/>
          <a:ext cx="7048500" cy="42355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0394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E2B12A25-255C-4681-A62A-A57C52049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7931" y="3113235"/>
            <a:ext cx="2157018" cy="574374"/>
          </a:xfrm>
          <a:prstGeom prst="rect">
            <a:avLst/>
          </a:prstGeom>
        </p:spPr>
      </p:pic>
      <p:graphicFrame>
        <p:nvGraphicFramePr>
          <p:cNvPr id="2" name="Chart 1">
            <a:extLst>
              <a:ext uri="{FF2B5EF4-FFF2-40B4-BE49-F238E27FC236}">
                <a16:creationId xmlns:a16="http://schemas.microsoft.com/office/drawing/2014/main" id="{A58B7F67-C375-4FD7-8120-1A4384316011}"/>
              </a:ext>
            </a:extLst>
          </p:cNvPr>
          <p:cNvGraphicFramePr/>
          <p:nvPr>
            <p:extLst>
              <p:ext uri="{D42A27DB-BD31-4B8C-83A1-F6EECF244321}">
                <p14:modId xmlns:p14="http://schemas.microsoft.com/office/powerpoint/2010/main" val="372852857"/>
              </p:ext>
            </p:extLst>
          </p:nvPr>
        </p:nvGraphicFramePr>
        <p:xfrm>
          <a:off x="6187056" y="457196"/>
          <a:ext cx="5998769" cy="588645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299BFB7E-CE8C-4C11-850F-213BC76393F5}"/>
              </a:ext>
            </a:extLst>
          </p:cNvPr>
          <p:cNvSpPr txBox="1"/>
          <p:nvPr/>
        </p:nvSpPr>
        <p:spPr>
          <a:xfrm>
            <a:off x="896275" y="1833133"/>
            <a:ext cx="4628225" cy="553100"/>
          </a:xfrm>
          <a:prstGeom prst="rect">
            <a:avLst/>
          </a:prstGeom>
        </p:spPr>
        <p:txBody>
          <a:bodyPr wrap="square">
            <a:spAutoFit/>
          </a:bodyPr>
          <a:lstStyle>
            <a:defPPr>
              <a:defRPr lang="en-US"/>
            </a:defPPr>
            <a:lvl1pPr>
              <a:lnSpc>
                <a:spcPct val="130000"/>
              </a:lnSpc>
              <a:spcAft>
                <a:spcPts val="600"/>
              </a:spcAft>
              <a:defRPr sz="1400">
                <a:solidFill>
                  <a:schemeClr val="tx1">
                    <a:lumMod val="50000"/>
                    <a:lumOff val="50000"/>
                  </a:schemeClr>
                </a:solidFill>
                <a:latin typeface="+mj-lt"/>
                <a:cs typeface="Segoe UI Light" panose="020B0502040204020203" pitchFamily="34" charset="0"/>
              </a:defRPr>
            </a:lvl1pPr>
          </a:lstStyle>
          <a:p>
            <a:r>
              <a:rPr lang="en-US" sz="1200" dirty="0">
                <a:latin typeface="+mn-lt"/>
              </a:rPr>
              <a:t>The big donut is editable. Just double click it to edit the data, add labels, etc.  Ex sed erat prodesset definiebas, reque essent sit ut</a:t>
            </a:r>
          </a:p>
        </p:txBody>
      </p:sp>
      <p:sp>
        <p:nvSpPr>
          <p:cNvPr id="4" name="TextBox 3">
            <a:extLst>
              <a:ext uri="{FF2B5EF4-FFF2-40B4-BE49-F238E27FC236}">
                <a16:creationId xmlns:a16="http://schemas.microsoft.com/office/drawing/2014/main" id="{465E934B-B826-453C-81A7-7AB69E030C7E}"/>
              </a:ext>
            </a:extLst>
          </p:cNvPr>
          <p:cNvSpPr txBox="1"/>
          <p:nvPr/>
        </p:nvSpPr>
        <p:spPr>
          <a:xfrm>
            <a:off x="896275" y="1186802"/>
            <a:ext cx="3187253" cy="646331"/>
          </a:xfrm>
          <a:prstGeom prst="rect">
            <a:avLst/>
          </a:prstGeom>
          <a:noFill/>
        </p:spPr>
        <p:txBody>
          <a:bodyPr wrap="square" rtlCol="0" anchor="t">
            <a:spAutoFit/>
          </a:bodyPr>
          <a:lstStyle>
            <a:defPPr>
              <a:defRPr lang="en-US"/>
            </a:defPPr>
            <a:lvl1pPr>
              <a:defRPr sz="3600" spc="-150">
                <a:solidFill>
                  <a:schemeClr val="accent1"/>
                </a:solidFill>
                <a:latin typeface="Poppins" panose="00000500000000000000" pitchFamily="2" charset="0"/>
                <a:ea typeface="Roboto Condensed" panose="02000000000000000000" pitchFamily="2" charset="0"/>
                <a:cs typeface="Poppins" panose="00000500000000000000" pitchFamily="2" charset="0"/>
              </a:defRPr>
            </a:lvl1pPr>
          </a:lstStyle>
          <a:p>
            <a:r>
              <a:rPr lang="en-US" b="1" spc="0" dirty="0">
                <a:latin typeface="+mn-lt"/>
              </a:rPr>
              <a:t>The Pie </a:t>
            </a:r>
            <a:r>
              <a:rPr lang="en-US" b="1" spc="0" dirty="0">
                <a:solidFill>
                  <a:schemeClr val="accent2"/>
                </a:solidFill>
                <a:latin typeface="+mn-lt"/>
              </a:rPr>
              <a:t>Chart</a:t>
            </a:r>
          </a:p>
        </p:txBody>
      </p:sp>
      <p:sp>
        <p:nvSpPr>
          <p:cNvPr id="16" name="Inhaltsplatzhalter 4">
            <a:extLst>
              <a:ext uri="{FF2B5EF4-FFF2-40B4-BE49-F238E27FC236}">
                <a16:creationId xmlns:a16="http://schemas.microsoft.com/office/drawing/2014/main" id="{BA8EE53B-4969-46A6-B138-BA485839AF5A}"/>
              </a:ext>
            </a:extLst>
          </p:cNvPr>
          <p:cNvSpPr txBox="1">
            <a:spLocks/>
          </p:cNvSpPr>
          <p:nvPr/>
        </p:nvSpPr>
        <p:spPr>
          <a:xfrm>
            <a:off x="1611289" y="3435524"/>
            <a:ext cx="2091918" cy="553100"/>
          </a:xfrm>
          <a:prstGeom prst="rect">
            <a:avLst/>
          </a:prstGeom>
        </p:spPr>
        <p:txBody>
          <a:bodyPr wrap="square">
            <a:spAutoFit/>
          </a:bodyPr>
          <a:lstStyle>
            <a:defPPr>
              <a:defRPr lang="en-US"/>
            </a:defPPr>
            <a:lvl1pPr>
              <a:lnSpc>
                <a:spcPct val="130000"/>
              </a:lnSpc>
              <a:spcAft>
                <a:spcPts val="600"/>
              </a:spcAft>
              <a:defRPr sz="1400">
                <a:solidFill>
                  <a:schemeClr val="tx1">
                    <a:lumMod val="50000"/>
                    <a:lumOff val="50000"/>
                  </a:schemeClr>
                </a:solidFill>
                <a:latin typeface="+mj-lt"/>
                <a:cs typeface="Segoe UI Light" panose="020B0502040204020203" pitchFamily="34" charset="0"/>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00" dirty="0">
                <a:latin typeface="+mn-lt"/>
              </a:rPr>
              <a:t>Lorem ipsum dolor sit amet, officiis suscipiantur vim in</a:t>
            </a:r>
          </a:p>
        </p:txBody>
      </p:sp>
      <p:sp>
        <p:nvSpPr>
          <p:cNvPr id="17" name="Rectangle: Rounded Corners 16">
            <a:extLst>
              <a:ext uri="{FF2B5EF4-FFF2-40B4-BE49-F238E27FC236}">
                <a16:creationId xmlns:a16="http://schemas.microsoft.com/office/drawing/2014/main" id="{2BE78A95-AF7A-484E-AC7A-9A1097AC0732}"/>
              </a:ext>
            </a:extLst>
          </p:cNvPr>
          <p:cNvSpPr/>
          <p:nvPr/>
        </p:nvSpPr>
        <p:spPr>
          <a:xfrm>
            <a:off x="896275" y="3180797"/>
            <a:ext cx="531277" cy="53127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14" name="Inhaltsplatzhalter 4">
            <a:extLst>
              <a:ext uri="{FF2B5EF4-FFF2-40B4-BE49-F238E27FC236}">
                <a16:creationId xmlns:a16="http://schemas.microsoft.com/office/drawing/2014/main" id="{05DCE1CF-9B39-491F-BAAE-95732296472E}"/>
              </a:ext>
            </a:extLst>
          </p:cNvPr>
          <p:cNvSpPr txBox="1">
            <a:spLocks/>
          </p:cNvSpPr>
          <p:nvPr/>
        </p:nvSpPr>
        <p:spPr>
          <a:xfrm>
            <a:off x="1611289" y="4783189"/>
            <a:ext cx="2091918" cy="553100"/>
          </a:xfrm>
          <a:prstGeom prst="rect">
            <a:avLst/>
          </a:prstGeom>
        </p:spPr>
        <p:txBody>
          <a:bodyPr wrap="square">
            <a:spAutoFit/>
          </a:bodyPr>
          <a:lstStyle>
            <a:defPPr>
              <a:defRPr lang="en-US"/>
            </a:defPPr>
            <a:lvl1pPr>
              <a:lnSpc>
                <a:spcPct val="130000"/>
              </a:lnSpc>
              <a:spcAft>
                <a:spcPts val="600"/>
              </a:spcAft>
              <a:defRPr sz="1400">
                <a:solidFill>
                  <a:schemeClr val="tx1">
                    <a:lumMod val="50000"/>
                    <a:lumOff val="50000"/>
                  </a:schemeClr>
                </a:solidFill>
                <a:latin typeface="+mj-lt"/>
                <a:cs typeface="Segoe UI Light" panose="020B0502040204020203" pitchFamily="34" charset="0"/>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00" dirty="0">
                <a:latin typeface="+mn-lt"/>
              </a:rPr>
              <a:t>Lorem ipsum dolor sit amet, officiis suscipiantur vim in</a:t>
            </a:r>
          </a:p>
        </p:txBody>
      </p:sp>
      <p:sp>
        <p:nvSpPr>
          <p:cNvPr id="15" name="Rectangle: Rounded Corners 14">
            <a:extLst>
              <a:ext uri="{FF2B5EF4-FFF2-40B4-BE49-F238E27FC236}">
                <a16:creationId xmlns:a16="http://schemas.microsoft.com/office/drawing/2014/main" id="{66614B3D-65EB-4A1C-8CEB-9FE562C24CFD}"/>
              </a:ext>
            </a:extLst>
          </p:cNvPr>
          <p:cNvSpPr/>
          <p:nvPr/>
        </p:nvSpPr>
        <p:spPr>
          <a:xfrm>
            <a:off x="896275" y="4528462"/>
            <a:ext cx="531277" cy="53127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12" name="Inhaltsplatzhalter 4">
            <a:extLst>
              <a:ext uri="{FF2B5EF4-FFF2-40B4-BE49-F238E27FC236}">
                <a16:creationId xmlns:a16="http://schemas.microsoft.com/office/drawing/2014/main" id="{748DEA9A-60AC-4AB9-8DD5-EEB630AE30B4}"/>
              </a:ext>
            </a:extLst>
          </p:cNvPr>
          <p:cNvSpPr txBox="1">
            <a:spLocks/>
          </p:cNvSpPr>
          <p:nvPr/>
        </p:nvSpPr>
        <p:spPr>
          <a:xfrm>
            <a:off x="4601958" y="3446436"/>
            <a:ext cx="2091918" cy="553100"/>
          </a:xfrm>
          <a:prstGeom prst="rect">
            <a:avLst/>
          </a:prstGeom>
        </p:spPr>
        <p:txBody>
          <a:bodyPr wrap="square">
            <a:spAutoFit/>
          </a:bodyPr>
          <a:lstStyle>
            <a:defPPr>
              <a:defRPr lang="en-US"/>
            </a:defPPr>
            <a:lvl1pPr>
              <a:lnSpc>
                <a:spcPct val="130000"/>
              </a:lnSpc>
              <a:spcAft>
                <a:spcPts val="600"/>
              </a:spcAft>
              <a:defRPr sz="1400">
                <a:solidFill>
                  <a:schemeClr val="tx1">
                    <a:lumMod val="50000"/>
                    <a:lumOff val="50000"/>
                  </a:schemeClr>
                </a:solidFill>
                <a:latin typeface="+mj-lt"/>
                <a:cs typeface="Segoe UI Light" panose="020B0502040204020203" pitchFamily="34" charset="0"/>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00" dirty="0">
                <a:latin typeface="+mn-lt"/>
              </a:rPr>
              <a:t>Lorem ipsum dolor sit amet, officiis suscipiantur vim in</a:t>
            </a:r>
          </a:p>
        </p:txBody>
      </p:sp>
      <p:sp>
        <p:nvSpPr>
          <p:cNvPr id="13" name="Rectangle: Rounded Corners 12">
            <a:extLst>
              <a:ext uri="{FF2B5EF4-FFF2-40B4-BE49-F238E27FC236}">
                <a16:creationId xmlns:a16="http://schemas.microsoft.com/office/drawing/2014/main" id="{797DC109-3D1F-4406-B932-3668996E05B9}"/>
              </a:ext>
            </a:extLst>
          </p:cNvPr>
          <p:cNvSpPr/>
          <p:nvPr/>
        </p:nvSpPr>
        <p:spPr>
          <a:xfrm>
            <a:off x="3886944" y="3191709"/>
            <a:ext cx="531277" cy="53127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10" name="Inhaltsplatzhalter 4">
            <a:extLst>
              <a:ext uri="{FF2B5EF4-FFF2-40B4-BE49-F238E27FC236}">
                <a16:creationId xmlns:a16="http://schemas.microsoft.com/office/drawing/2014/main" id="{A43029D9-D450-4045-869B-73F322AC787E}"/>
              </a:ext>
            </a:extLst>
          </p:cNvPr>
          <p:cNvSpPr txBox="1">
            <a:spLocks/>
          </p:cNvSpPr>
          <p:nvPr/>
        </p:nvSpPr>
        <p:spPr>
          <a:xfrm>
            <a:off x="4601958" y="4794101"/>
            <a:ext cx="2091918" cy="553100"/>
          </a:xfrm>
          <a:prstGeom prst="rect">
            <a:avLst/>
          </a:prstGeom>
        </p:spPr>
        <p:txBody>
          <a:bodyPr wrap="square">
            <a:spAutoFit/>
          </a:bodyPr>
          <a:lstStyle>
            <a:defPPr>
              <a:defRPr lang="en-US"/>
            </a:defPPr>
            <a:lvl1pPr>
              <a:lnSpc>
                <a:spcPct val="130000"/>
              </a:lnSpc>
              <a:spcAft>
                <a:spcPts val="600"/>
              </a:spcAft>
              <a:defRPr sz="1400">
                <a:solidFill>
                  <a:schemeClr val="tx1">
                    <a:lumMod val="50000"/>
                    <a:lumOff val="50000"/>
                  </a:schemeClr>
                </a:solidFill>
                <a:latin typeface="+mj-lt"/>
                <a:cs typeface="Segoe UI Light" panose="020B0502040204020203" pitchFamily="34" charset="0"/>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00" dirty="0">
                <a:latin typeface="+mn-lt"/>
              </a:rPr>
              <a:t>Lorem ipsum dolor sit amet, officiis suscipiantur vim in</a:t>
            </a:r>
          </a:p>
        </p:txBody>
      </p:sp>
      <p:sp>
        <p:nvSpPr>
          <p:cNvPr id="11" name="Rectangle: Rounded Corners 10">
            <a:extLst>
              <a:ext uri="{FF2B5EF4-FFF2-40B4-BE49-F238E27FC236}">
                <a16:creationId xmlns:a16="http://schemas.microsoft.com/office/drawing/2014/main" id="{12A131FC-FAF9-453D-A287-A9195CE30628}"/>
              </a:ext>
            </a:extLst>
          </p:cNvPr>
          <p:cNvSpPr/>
          <p:nvPr/>
        </p:nvSpPr>
        <p:spPr>
          <a:xfrm>
            <a:off x="3886944" y="4539374"/>
            <a:ext cx="531277" cy="53127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23" name="Inhaltsplatzhalter 4">
            <a:extLst>
              <a:ext uri="{FF2B5EF4-FFF2-40B4-BE49-F238E27FC236}">
                <a16:creationId xmlns:a16="http://schemas.microsoft.com/office/drawing/2014/main" id="{4B4C8498-9F1D-4A5D-A8B4-ED6BD4C4ECA9}"/>
              </a:ext>
            </a:extLst>
          </p:cNvPr>
          <p:cNvSpPr txBox="1">
            <a:spLocks/>
          </p:cNvSpPr>
          <p:nvPr/>
        </p:nvSpPr>
        <p:spPr>
          <a:xfrm>
            <a:off x="1692047" y="3183925"/>
            <a:ext cx="1989919" cy="246221"/>
          </a:xfrm>
          <a:prstGeom prst="rect">
            <a:avLst/>
          </a:prstGeom>
        </p:spPr>
        <p:txBody>
          <a:bodyPr wrap="square" lIns="0" tIns="0" rIns="0" bIns="0" anchor="ctr">
            <a:spAutoFit/>
          </a:bodyPr>
          <a:lstStyle>
            <a:defPPr>
              <a:defRPr lang="en-US"/>
            </a:defPPr>
            <a:lvl1pPr indent="0" algn="ctr">
              <a:lnSpc>
                <a:spcPct val="100000"/>
              </a:lnSpc>
              <a:spcBef>
                <a:spcPts val="0"/>
              </a:spcBef>
              <a:spcAft>
                <a:spcPts val="1200"/>
              </a:spcAft>
              <a:buFont typeface="Wingdings" panose="05000000000000000000" pitchFamily="2" charset="2"/>
              <a:buNone/>
              <a:defRPr spc="-150">
                <a:solidFill>
                  <a:schemeClr val="accent1"/>
                </a:solidFill>
                <a:latin typeface="Poppins" panose="00000500000000000000" pitchFamily="2" charset="0"/>
                <a:ea typeface="Roboto Condensed" panose="02000000000000000000" pitchFamily="2" charset="0"/>
                <a:cs typeface="Poppins" panose="00000500000000000000" pitchFamily="2" charset="0"/>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algn="l"/>
            <a:r>
              <a:rPr lang="en-US" sz="1600" b="1" spc="0" dirty="0">
                <a:latin typeface="+mn-lt"/>
              </a:rPr>
              <a:t>Heading Here</a:t>
            </a:r>
          </a:p>
        </p:txBody>
      </p:sp>
      <p:sp>
        <p:nvSpPr>
          <p:cNvPr id="24" name="Inhaltsplatzhalter 4">
            <a:extLst>
              <a:ext uri="{FF2B5EF4-FFF2-40B4-BE49-F238E27FC236}">
                <a16:creationId xmlns:a16="http://schemas.microsoft.com/office/drawing/2014/main" id="{68CF9E28-7F0A-4636-9D8A-6BCF8D5F70E8}"/>
              </a:ext>
            </a:extLst>
          </p:cNvPr>
          <p:cNvSpPr txBox="1">
            <a:spLocks/>
          </p:cNvSpPr>
          <p:nvPr/>
        </p:nvSpPr>
        <p:spPr>
          <a:xfrm>
            <a:off x="4653295" y="3183925"/>
            <a:ext cx="1989919" cy="246221"/>
          </a:xfrm>
          <a:prstGeom prst="rect">
            <a:avLst/>
          </a:prstGeom>
        </p:spPr>
        <p:txBody>
          <a:bodyPr wrap="square" lIns="0" tIns="0" rIns="0" bIns="0" anchor="ctr">
            <a:spAutoFit/>
          </a:bodyPr>
          <a:lstStyle>
            <a:defPPr>
              <a:defRPr lang="en-US"/>
            </a:defPPr>
            <a:lvl1pPr indent="0" algn="ctr">
              <a:lnSpc>
                <a:spcPct val="100000"/>
              </a:lnSpc>
              <a:spcBef>
                <a:spcPts val="0"/>
              </a:spcBef>
              <a:spcAft>
                <a:spcPts val="1200"/>
              </a:spcAft>
              <a:buFont typeface="Wingdings" panose="05000000000000000000" pitchFamily="2" charset="2"/>
              <a:buNone/>
              <a:defRPr spc="-150">
                <a:solidFill>
                  <a:schemeClr val="accent1"/>
                </a:solidFill>
                <a:latin typeface="Poppins" panose="00000500000000000000" pitchFamily="2" charset="0"/>
                <a:ea typeface="Roboto Condensed" panose="02000000000000000000" pitchFamily="2" charset="0"/>
                <a:cs typeface="Poppins" panose="00000500000000000000" pitchFamily="2" charset="0"/>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algn="l"/>
            <a:r>
              <a:rPr lang="en-US" sz="1600" b="1" spc="0" dirty="0">
                <a:latin typeface="+mn-lt"/>
              </a:rPr>
              <a:t>Heading Here</a:t>
            </a:r>
          </a:p>
        </p:txBody>
      </p:sp>
      <p:sp>
        <p:nvSpPr>
          <p:cNvPr id="25" name="Inhaltsplatzhalter 4">
            <a:extLst>
              <a:ext uri="{FF2B5EF4-FFF2-40B4-BE49-F238E27FC236}">
                <a16:creationId xmlns:a16="http://schemas.microsoft.com/office/drawing/2014/main" id="{FD4EA52B-A4ED-4E0D-92C3-9B0F253B40E6}"/>
              </a:ext>
            </a:extLst>
          </p:cNvPr>
          <p:cNvSpPr txBox="1">
            <a:spLocks/>
          </p:cNvSpPr>
          <p:nvPr/>
        </p:nvSpPr>
        <p:spPr>
          <a:xfrm>
            <a:off x="1692047" y="4542501"/>
            <a:ext cx="1989919" cy="246221"/>
          </a:xfrm>
          <a:prstGeom prst="rect">
            <a:avLst/>
          </a:prstGeom>
        </p:spPr>
        <p:txBody>
          <a:bodyPr wrap="square" lIns="0" tIns="0" rIns="0" bIns="0" anchor="ctr">
            <a:spAutoFit/>
          </a:bodyPr>
          <a:lstStyle>
            <a:defPPr>
              <a:defRPr lang="en-US"/>
            </a:defPPr>
            <a:lvl1pPr indent="0" algn="ctr">
              <a:lnSpc>
                <a:spcPct val="100000"/>
              </a:lnSpc>
              <a:spcBef>
                <a:spcPts val="0"/>
              </a:spcBef>
              <a:spcAft>
                <a:spcPts val="1200"/>
              </a:spcAft>
              <a:buFont typeface="Wingdings" panose="05000000000000000000" pitchFamily="2" charset="2"/>
              <a:buNone/>
              <a:defRPr spc="-150">
                <a:solidFill>
                  <a:schemeClr val="accent1"/>
                </a:solidFill>
                <a:latin typeface="Poppins" panose="00000500000000000000" pitchFamily="2" charset="0"/>
                <a:ea typeface="Roboto Condensed" panose="02000000000000000000" pitchFamily="2" charset="0"/>
                <a:cs typeface="Poppins" panose="00000500000000000000" pitchFamily="2" charset="0"/>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algn="l"/>
            <a:r>
              <a:rPr lang="en-US" sz="1600" b="1" spc="0" dirty="0">
                <a:latin typeface="+mn-lt"/>
              </a:rPr>
              <a:t>Heading Here</a:t>
            </a:r>
          </a:p>
        </p:txBody>
      </p:sp>
      <p:sp>
        <p:nvSpPr>
          <p:cNvPr id="26" name="Inhaltsplatzhalter 4">
            <a:extLst>
              <a:ext uri="{FF2B5EF4-FFF2-40B4-BE49-F238E27FC236}">
                <a16:creationId xmlns:a16="http://schemas.microsoft.com/office/drawing/2014/main" id="{90AC45E3-0BCE-4780-8532-CEAA0708EFB7}"/>
              </a:ext>
            </a:extLst>
          </p:cNvPr>
          <p:cNvSpPr txBox="1">
            <a:spLocks/>
          </p:cNvSpPr>
          <p:nvPr/>
        </p:nvSpPr>
        <p:spPr>
          <a:xfrm>
            <a:off x="4653295" y="4542501"/>
            <a:ext cx="1989919" cy="246221"/>
          </a:xfrm>
          <a:prstGeom prst="rect">
            <a:avLst/>
          </a:prstGeom>
        </p:spPr>
        <p:txBody>
          <a:bodyPr wrap="square" lIns="0" tIns="0" rIns="0" bIns="0" anchor="ctr">
            <a:spAutoFit/>
          </a:bodyPr>
          <a:lstStyle>
            <a:defPPr>
              <a:defRPr lang="en-US"/>
            </a:defPPr>
            <a:lvl1pPr indent="0" algn="ctr">
              <a:lnSpc>
                <a:spcPct val="100000"/>
              </a:lnSpc>
              <a:spcBef>
                <a:spcPts val="0"/>
              </a:spcBef>
              <a:spcAft>
                <a:spcPts val="1200"/>
              </a:spcAft>
              <a:buFont typeface="Wingdings" panose="05000000000000000000" pitchFamily="2" charset="2"/>
              <a:buNone/>
              <a:defRPr spc="-150">
                <a:solidFill>
                  <a:schemeClr val="accent1"/>
                </a:solidFill>
                <a:latin typeface="Poppins" panose="00000500000000000000" pitchFamily="2" charset="0"/>
                <a:ea typeface="Roboto Condensed" panose="02000000000000000000" pitchFamily="2" charset="0"/>
                <a:cs typeface="Poppins" panose="00000500000000000000" pitchFamily="2" charset="0"/>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algn="l"/>
            <a:r>
              <a:rPr lang="en-US" sz="1600" b="1" spc="0" dirty="0">
                <a:latin typeface="+mn-lt"/>
              </a:rPr>
              <a:t>Heading Here</a:t>
            </a:r>
          </a:p>
        </p:txBody>
      </p:sp>
      <p:grpSp>
        <p:nvGrpSpPr>
          <p:cNvPr id="33" name="Group 32">
            <a:extLst>
              <a:ext uri="{FF2B5EF4-FFF2-40B4-BE49-F238E27FC236}">
                <a16:creationId xmlns:a16="http://schemas.microsoft.com/office/drawing/2014/main" id="{3CFABF50-49DA-447F-8530-CE7AC32DDC11}"/>
              </a:ext>
            </a:extLst>
          </p:cNvPr>
          <p:cNvGrpSpPr/>
          <p:nvPr/>
        </p:nvGrpSpPr>
        <p:grpSpPr>
          <a:xfrm>
            <a:off x="957787" y="3325889"/>
            <a:ext cx="408253" cy="241093"/>
            <a:chOff x="5632950" y="17444"/>
            <a:chExt cx="554106" cy="327227"/>
          </a:xfrm>
          <a:solidFill>
            <a:schemeClr val="bg1"/>
          </a:solidFill>
        </p:grpSpPr>
        <p:sp>
          <p:nvSpPr>
            <p:cNvPr id="29" name="Freeform 45">
              <a:extLst>
                <a:ext uri="{FF2B5EF4-FFF2-40B4-BE49-F238E27FC236}">
                  <a16:creationId xmlns:a16="http://schemas.microsoft.com/office/drawing/2014/main" id="{6AD3C86B-2FC7-4785-B71A-3C4654CA026E}"/>
                </a:ext>
              </a:extLst>
            </p:cNvPr>
            <p:cNvSpPr>
              <a:spLocks noEditPoints="1"/>
            </p:cNvSpPr>
            <p:nvPr/>
          </p:nvSpPr>
          <p:spPr bwMode="auto">
            <a:xfrm>
              <a:off x="5632950" y="102523"/>
              <a:ext cx="466845" cy="242148"/>
            </a:xfrm>
            <a:custGeom>
              <a:avLst/>
              <a:gdLst>
                <a:gd name="T0" fmla="*/ 214 w 214"/>
                <a:gd name="T1" fmla="*/ 111 h 111"/>
                <a:gd name="T2" fmla="*/ 0 w 214"/>
                <a:gd name="T3" fmla="*/ 111 h 111"/>
                <a:gd name="T4" fmla="*/ 0 w 214"/>
                <a:gd name="T5" fmla="*/ 0 h 111"/>
                <a:gd name="T6" fmla="*/ 214 w 214"/>
                <a:gd name="T7" fmla="*/ 0 h 111"/>
                <a:gd name="T8" fmla="*/ 214 w 214"/>
                <a:gd name="T9" fmla="*/ 111 h 111"/>
                <a:gd name="T10" fmla="*/ 8 w 214"/>
                <a:gd name="T11" fmla="*/ 103 h 111"/>
                <a:gd name="T12" fmla="*/ 206 w 214"/>
                <a:gd name="T13" fmla="*/ 103 h 111"/>
                <a:gd name="T14" fmla="*/ 206 w 214"/>
                <a:gd name="T15" fmla="*/ 8 h 111"/>
                <a:gd name="T16" fmla="*/ 8 w 214"/>
                <a:gd name="T17" fmla="*/ 8 h 111"/>
                <a:gd name="T18" fmla="*/ 8 w 214"/>
                <a:gd name="T19"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 h="111">
                  <a:moveTo>
                    <a:pt x="214" y="111"/>
                  </a:moveTo>
                  <a:lnTo>
                    <a:pt x="0" y="111"/>
                  </a:lnTo>
                  <a:lnTo>
                    <a:pt x="0" y="0"/>
                  </a:lnTo>
                  <a:lnTo>
                    <a:pt x="214" y="0"/>
                  </a:lnTo>
                  <a:lnTo>
                    <a:pt x="214" y="111"/>
                  </a:lnTo>
                  <a:close/>
                  <a:moveTo>
                    <a:pt x="8" y="103"/>
                  </a:moveTo>
                  <a:lnTo>
                    <a:pt x="206" y="103"/>
                  </a:lnTo>
                  <a:lnTo>
                    <a:pt x="206" y="8"/>
                  </a:lnTo>
                  <a:lnTo>
                    <a:pt x="8" y="8"/>
                  </a:lnTo>
                  <a:lnTo>
                    <a:pt x="8" y="10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46">
              <a:extLst>
                <a:ext uri="{FF2B5EF4-FFF2-40B4-BE49-F238E27FC236}">
                  <a16:creationId xmlns:a16="http://schemas.microsoft.com/office/drawing/2014/main" id="{AA8C1C16-512F-4158-BF48-C6093488C095}"/>
                </a:ext>
              </a:extLst>
            </p:cNvPr>
            <p:cNvSpPr>
              <a:spLocks/>
            </p:cNvSpPr>
            <p:nvPr/>
          </p:nvSpPr>
          <p:spPr bwMode="auto">
            <a:xfrm>
              <a:off x="5720211" y="17444"/>
              <a:ext cx="466845" cy="242148"/>
            </a:xfrm>
            <a:custGeom>
              <a:avLst/>
              <a:gdLst>
                <a:gd name="T0" fmla="*/ 214 w 214"/>
                <a:gd name="T1" fmla="*/ 111 h 111"/>
                <a:gd name="T2" fmla="*/ 178 w 214"/>
                <a:gd name="T3" fmla="*/ 111 h 111"/>
                <a:gd name="T4" fmla="*/ 178 w 214"/>
                <a:gd name="T5" fmla="*/ 103 h 111"/>
                <a:gd name="T6" fmla="*/ 206 w 214"/>
                <a:gd name="T7" fmla="*/ 103 h 111"/>
                <a:gd name="T8" fmla="*/ 206 w 214"/>
                <a:gd name="T9" fmla="*/ 8 h 111"/>
                <a:gd name="T10" fmla="*/ 8 w 214"/>
                <a:gd name="T11" fmla="*/ 8 h 111"/>
                <a:gd name="T12" fmla="*/ 8 w 214"/>
                <a:gd name="T13" fmla="*/ 35 h 111"/>
                <a:gd name="T14" fmla="*/ 0 w 214"/>
                <a:gd name="T15" fmla="*/ 35 h 111"/>
                <a:gd name="T16" fmla="*/ 0 w 214"/>
                <a:gd name="T17" fmla="*/ 0 h 111"/>
                <a:gd name="T18" fmla="*/ 214 w 214"/>
                <a:gd name="T19" fmla="*/ 0 h 111"/>
                <a:gd name="T20" fmla="*/ 214 w 214"/>
                <a:gd name="T21"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 h="111">
                  <a:moveTo>
                    <a:pt x="214" y="111"/>
                  </a:moveTo>
                  <a:lnTo>
                    <a:pt x="178" y="111"/>
                  </a:lnTo>
                  <a:lnTo>
                    <a:pt x="178" y="103"/>
                  </a:lnTo>
                  <a:lnTo>
                    <a:pt x="206" y="103"/>
                  </a:lnTo>
                  <a:lnTo>
                    <a:pt x="206" y="8"/>
                  </a:lnTo>
                  <a:lnTo>
                    <a:pt x="8" y="8"/>
                  </a:lnTo>
                  <a:lnTo>
                    <a:pt x="8" y="35"/>
                  </a:lnTo>
                  <a:lnTo>
                    <a:pt x="0" y="35"/>
                  </a:lnTo>
                  <a:lnTo>
                    <a:pt x="0" y="0"/>
                  </a:lnTo>
                  <a:lnTo>
                    <a:pt x="214" y="0"/>
                  </a:lnTo>
                  <a:lnTo>
                    <a:pt x="214" y="11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47">
              <a:extLst>
                <a:ext uri="{FF2B5EF4-FFF2-40B4-BE49-F238E27FC236}">
                  <a16:creationId xmlns:a16="http://schemas.microsoft.com/office/drawing/2014/main" id="{3845A216-3436-41A6-AB04-CB2FC46232F2}"/>
                </a:ext>
              </a:extLst>
            </p:cNvPr>
            <p:cNvSpPr>
              <a:spLocks noEditPoints="1"/>
            </p:cNvSpPr>
            <p:nvPr/>
          </p:nvSpPr>
          <p:spPr bwMode="auto">
            <a:xfrm>
              <a:off x="5667855" y="137428"/>
              <a:ext cx="399217" cy="174521"/>
            </a:xfrm>
            <a:custGeom>
              <a:avLst/>
              <a:gdLst>
                <a:gd name="T0" fmla="*/ 168 w 184"/>
                <a:gd name="T1" fmla="*/ 80 h 80"/>
                <a:gd name="T2" fmla="*/ 20 w 184"/>
                <a:gd name="T3" fmla="*/ 80 h 80"/>
                <a:gd name="T4" fmla="*/ 20 w 184"/>
                <a:gd name="T5" fmla="*/ 76 h 80"/>
                <a:gd name="T6" fmla="*/ 4 w 184"/>
                <a:gd name="T7" fmla="*/ 64 h 80"/>
                <a:gd name="T8" fmla="*/ 0 w 184"/>
                <a:gd name="T9" fmla="*/ 64 h 80"/>
                <a:gd name="T10" fmla="*/ 0 w 184"/>
                <a:gd name="T11" fmla="*/ 16 h 80"/>
                <a:gd name="T12" fmla="*/ 4 w 184"/>
                <a:gd name="T13" fmla="*/ 16 h 80"/>
                <a:gd name="T14" fmla="*/ 20 w 184"/>
                <a:gd name="T15" fmla="*/ 4 h 80"/>
                <a:gd name="T16" fmla="*/ 20 w 184"/>
                <a:gd name="T17" fmla="*/ 0 h 80"/>
                <a:gd name="T18" fmla="*/ 168 w 184"/>
                <a:gd name="T19" fmla="*/ 0 h 80"/>
                <a:gd name="T20" fmla="*/ 168 w 184"/>
                <a:gd name="T21" fmla="*/ 4 h 80"/>
                <a:gd name="T22" fmla="*/ 180 w 184"/>
                <a:gd name="T23" fmla="*/ 16 h 80"/>
                <a:gd name="T24" fmla="*/ 184 w 184"/>
                <a:gd name="T25" fmla="*/ 16 h 80"/>
                <a:gd name="T26" fmla="*/ 184 w 184"/>
                <a:gd name="T27" fmla="*/ 64 h 80"/>
                <a:gd name="T28" fmla="*/ 180 w 184"/>
                <a:gd name="T29" fmla="*/ 64 h 80"/>
                <a:gd name="T30" fmla="*/ 168 w 184"/>
                <a:gd name="T31" fmla="*/ 76 h 80"/>
                <a:gd name="T32" fmla="*/ 168 w 184"/>
                <a:gd name="T33" fmla="*/ 80 h 80"/>
                <a:gd name="T34" fmla="*/ 28 w 184"/>
                <a:gd name="T35" fmla="*/ 72 h 80"/>
                <a:gd name="T36" fmla="*/ 160 w 184"/>
                <a:gd name="T37" fmla="*/ 72 h 80"/>
                <a:gd name="T38" fmla="*/ 176 w 184"/>
                <a:gd name="T39" fmla="*/ 56 h 80"/>
                <a:gd name="T40" fmla="*/ 176 w 184"/>
                <a:gd name="T41" fmla="*/ 24 h 80"/>
                <a:gd name="T42" fmla="*/ 160 w 184"/>
                <a:gd name="T43" fmla="*/ 8 h 80"/>
                <a:gd name="T44" fmla="*/ 28 w 184"/>
                <a:gd name="T45" fmla="*/ 8 h 80"/>
                <a:gd name="T46" fmla="*/ 8 w 184"/>
                <a:gd name="T47" fmla="*/ 24 h 80"/>
                <a:gd name="T48" fmla="*/ 8 w 184"/>
                <a:gd name="T49" fmla="*/ 56 h 80"/>
                <a:gd name="T50" fmla="*/ 28 w 184"/>
                <a:gd name="T51"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4" h="80">
                  <a:moveTo>
                    <a:pt x="168" y="80"/>
                  </a:moveTo>
                  <a:cubicBezTo>
                    <a:pt x="20" y="80"/>
                    <a:pt x="20" y="80"/>
                    <a:pt x="20" y="80"/>
                  </a:cubicBezTo>
                  <a:cubicBezTo>
                    <a:pt x="20" y="76"/>
                    <a:pt x="20" y="76"/>
                    <a:pt x="20" y="76"/>
                  </a:cubicBezTo>
                  <a:cubicBezTo>
                    <a:pt x="20" y="70"/>
                    <a:pt x="18" y="64"/>
                    <a:pt x="4" y="64"/>
                  </a:cubicBezTo>
                  <a:cubicBezTo>
                    <a:pt x="0" y="64"/>
                    <a:pt x="0" y="64"/>
                    <a:pt x="0" y="64"/>
                  </a:cubicBezTo>
                  <a:cubicBezTo>
                    <a:pt x="0" y="16"/>
                    <a:pt x="0" y="16"/>
                    <a:pt x="0" y="16"/>
                  </a:cubicBezTo>
                  <a:cubicBezTo>
                    <a:pt x="4" y="16"/>
                    <a:pt x="4" y="16"/>
                    <a:pt x="4" y="16"/>
                  </a:cubicBezTo>
                  <a:cubicBezTo>
                    <a:pt x="18" y="16"/>
                    <a:pt x="20" y="10"/>
                    <a:pt x="20" y="4"/>
                  </a:cubicBezTo>
                  <a:cubicBezTo>
                    <a:pt x="20" y="0"/>
                    <a:pt x="20" y="0"/>
                    <a:pt x="20" y="0"/>
                  </a:cubicBezTo>
                  <a:cubicBezTo>
                    <a:pt x="168" y="0"/>
                    <a:pt x="168" y="0"/>
                    <a:pt x="168" y="0"/>
                  </a:cubicBezTo>
                  <a:cubicBezTo>
                    <a:pt x="168" y="4"/>
                    <a:pt x="168" y="4"/>
                    <a:pt x="168" y="4"/>
                  </a:cubicBezTo>
                  <a:cubicBezTo>
                    <a:pt x="168" y="14"/>
                    <a:pt x="175" y="16"/>
                    <a:pt x="180" y="16"/>
                  </a:cubicBezTo>
                  <a:cubicBezTo>
                    <a:pt x="184" y="16"/>
                    <a:pt x="184" y="16"/>
                    <a:pt x="184" y="16"/>
                  </a:cubicBezTo>
                  <a:cubicBezTo>
                    <a:pt x="184" y="64"/>
                    <a:pt x="184" y="64"/>
                    <a:pt x="184" y="64"/>
                  </a:cubicBezTo>
                  <a:cubicBezTo>
                    <a:pt x="180" y="64"/>
                    <a:pt x="180" y="64"/>
                    <a:pt x="180" y="64"/>
                  </a:cubicBezTo>
                  <a:cubicBezTo>
                    <a:pt x="175" y="64"/>
                    <a:pt x="168" y="66"/>
                    <a:pt x="168" y="76"/>
                  </a:cubicBezTo>
                  <a:lnTo>
                    <a:pt x="168" y="80"/>
                  </a:lnTo>
                  <a:close/>
                  <a:moveTo>
                    <a:pt x="28" y="72"/>
                  </a:moveTo>
                  <a:cubicBezTo>
                    <a:pt x="160" y="72"/>
                    <a:pt x="160" y="72"/>
                    <a:pt x="160" y="72"/>
                  </a:cubicBezTo>
                  <a:cubicBezTo>
                    <a:pt x="162" y="62"/>
                    <a:pt x="169" y="57"/>
                    <a:pt x="176" y="56"/>
                  </a:cubicBezTo>
                  <a:cubicBezTo>
                    <a:pt x="176" y="24"/>
                    <a:pt x="176" y="24"/>
                    <a:pt x="176" y="24"/>
                  </a:cubicBezTo>
                  <a:cubicBezTo>
                    <a:pt x="169" y="23"/>
                    <a:pt x="162" y="18"/>
                    <a:pt x="160" y="8"/>
                  </a:cubicBezTo>
                  <a:cubicBezTo>
                    <a:pt x="28" y="8"/>
                    <a:pt x="28" y="8"/>
                    <a:pt x="28" y="8"/>
                  </a:cubicBezTo>
                  <a:cubicBezTo>
                    <a:pt x="27" y="15"/>
                    <a:pt x="22" y="23"/>
                    <a:pt x="8" y="24"/>
                  </a:cubicBezTo>
                  <a:cubicBezTo>
                    <a:pt x="8" y="56"/>
                    <a:pt x="8" y="56"/>
                    <a:pt x="8" y="56"/>
                  </a:cubicBezTo>
                  <a:cubicBezTo>
                    <a:pt x="22" y="57"/>
                    <a:pt x="27" y="65"/>
                    <a:pt x="28" y="7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48">
              <a:extLst>
                <a:ext uri="{FF2B5EF4-FFF2-40B4-BE49-F238E27FC236}">
                  <a16:creationId xmlns:a16="http://schemas.microsoft.com/office/drawing/2014/main" id="{43622D30-374A-4160-A49E-09BB82CD0D7D}"/>
                </a:ext>
              </a:extLst>
            </p:cNvPr>
            <p:cNvSpPr>
              <a:spLocks noEditPoints="1"/>
            </p:cNvSpPr>
            <p:nvPr/>
          </p:nvSpPr>
          <p:spPr bwMode="auto">
            <a:xfrm>
              <a:off x="5814017" y="172332"/>
              <a:ext cx="104713" cy="104713"/>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8 h 48"/>
                <a:gd name="T12" fmla="*/ 8 w 48"/>
                <a:gd name="T13" fmla="*/ 24 h 48"/>
                <a:gd name="T14" fmla="*/ 24 w 48"/>
                <a:gd name="T15" fmla="*/ 40 h 48"/>
                <a:gd name="T16" fmla="*/ 40 w 48"/>
                <a:gd name="T17" fmla="*/ 24 h 48"/>
                <a:gd name="T18" fmla="*/ 24 w 48"/>
                <a:gd name="T1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1"/>
                    <a:pt x="11" y="0"/>
                    <a:pt x="24" y="0"/>
                  </a:cubicBezTo>
                  <a:cubicBezTo>
                    <a:pt x="37" y="0"/>
                    <a:pt x="48" y="11"/>
                    <a:pt x="48" y="24"/>
                  </a:cubicBezTo>
                  <a:cubicBezTo>
                    <a:pt x="48" y="37"/>
                    <a:pt x="37" y="48"/>
                    <a:pt x="24" y="48"/>
                  </a:cubicBezTo>
                  <a:close/>
                  <a:moveTo>
                    <a:pt x="24" y="8"/>
                  </a:moveTo>
                  <a:cubicBezTo>
                    <a:pt x="15" y="8"/>
                    <a:pt x="8" y="15"/>
                    <a:pt x="8" y="24"/>
                  </a:cubicBezTo>
                  <a:cubicBezTo>
                    <a:pt x="8" y="33"/>
                    <a:pt x="15" y="40"/>
                    <a:pt x="24" y="40"/>
                  </a:cubicBezTo>
                  <a:cubicBezTo>
                    <a:pt x="33" y="40"/>
                    <a:pt x="40" y="33"/>
                    <a:pt x="40" y="24"/>
                  </a:cubicBezTo>
                  <a:cubicBezTo>
                    <a:pt x="40" y="15"/>
                    <a:pt x="33" y="8"/>
                    <a:pt x="24"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42" name="Group 41">
            <a:extLst>
              <a:ext uri="{FF2B5EF4-FFF2-40B4-BE49-F238E27FC236}">
                <a16:creationId xmlns:a16="http://schemas.microsoft.com/office/drawing/2014/main" id="{524E0EF9-B1D6-439E-BF10-B3AC81DF5E4E}"/>
              </a:ext>
            </a:extLst>
          </p:cNvPr>
          <p:cNvGrpSpPr/>
          <p:nvPr/>
        </p:nvGrpSpPr>
        <p:grpSpPr>
          <a:xfrm>
            <a:off x="994343" y="4626531"/>
            <a:ext cx="335140" cy="335139"/>
            <a:chOff x="-187942" y="3715600"/>
            <a:chExt cx="546686" cy="546685"/>
          </a:xfrm>
          <a:solidFill>
            <a:schemeClr val="bg1"/>
          </a:solidFill>
        </p:grpSpPr>
        <p:sp>
          <p:nvSpPr>
            <p:cNvPr id="34" name="Freeform 215">
              <a:extLst>
                <a:ext uri="{FF2B5EF4-FFF2-40B4-BE49-F238E27FC236}">
                  <a16:creationId xmlns:a16="http://schemas.microsoft.com/office/drawing/2014/main" id="{1CFA3742-28A3-4885-B6FF-958DDCA584FB}"/>
                </a:ext>
              </a:extLst>
            </p:cNvPr>
            <p:cNvSpPr>
              <a:spLocks/>
            </p:cNvSpPr>
            <p:nvPr/>
          </p:nvSpPr>
          <p:spPr bwMode="auto">
            <a:xfrm>
              <a:off x="75150" y="3818104"/>
              <a:ext cx="92253" cy="252842"/>
            </a:xfrm>
            <a:custGeom>
              <a:avLst/>
              <a:gdLst>
                <a:gd name="T0" fmla="*/ 23 w 27"/>
                <a:gd name="T1" fmla="*/ 74 h 74"/>
                <a:gd name="T2" fmla="*/ 0 w 27"/>
                <a:gd name="T3" fmla="*/ 51 h 74"/>
                <a:gd name="T4" fmla="*/ 0 w 27"/>
                <a:gd name="T5" fmla="*/ 0 h 74"/>
                <a:gd name="T6" fmla="*/ 5 w 27"/>
                <a:gd name="T7" fmla="*/ 0 h 74"/>
                <a:gd name="T8" fmla="*/ 5 w 27"/>
                <a:gd name="T9" fmla="*/ 49 h 74"/>
                <a:gd name="T10" fmla="*/ 27 w 27"/>
                <a:gd name="T11" fmla="*/ 71 h 74"/>
                <a:gd name="T12" fmla="*/ 23 w 27"/>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27" h="74">
                  <a:moveTo>
                    <a:pt x="23" y="74"/>
                  </a:moveTo>
                  <a:lnTo>
                    <a:pt x="0" y="51"/>
                  </a:lnTo>
                  <a:lnTo>
                    <a:pt x="0" y="0"/>
                  </a:lnTo>
                  <a:lnTo>
                    <a:pt x="5" y="0"/>
                  </a:lnTo>
                  <a:lnTo>
                    <a:pt x="5" y="49"/>
                  </a:lnTo>
                  <a:lnTo>
                    <a:pt x="27" y="71"/>
                  </a:lnTo>
                  <a:lnTo>
                    <a:pt x="23"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Rectangle 216">
              <a:extLst>
                <a:ext uri="{FF2B5EF4-FFF2-40B4-BE49-F238E27FC236}">
                  <a16:creationId xmlns:a16="http://schemas.microsoft.com/office/drawing/2014/main" id="{4E2DC60A-8FBE-4029-A815-D68A19D2DBBE}"/>
                </a:ext>
              </a:extLst>
            </p:cNvPr>
            <p:cNvSpPr>
              <a:spLocks noChangeArrowheads="1"/>
            </p:cNvSpPr>
            <p:nvPr/>
          </p:nvSpPr>
          <p:spPr bwMode="auto">
            <a:xfrm>
              <a:off x="-153774" y="3982109"/>
              <a:ext cx="34168"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Rectangle 217">
              <a:extLst>
                <a:ext uri="{FF2B5EF4-FFF2-40B4-BE49-F238E27FC236}">
                  <a16:creationId xmlns:a16="http://schemas.microsoft.com/office/drawing/2014/main" id="{72A6281D-2A1E-4806-9052-4BBC1AC7254C}"/>
                </a:ext>
              </a:extLst>
            </p:cNvPr>
            <p:cNvSpPr>
              <a:spLocks noChangeArrowheads="1"/>
            </p:cNvSpPr>
            <p:nvPr/>
          </p:nvSpPr>
          <p:spPr bwMode="auto">
            <a:xfrm>
              <a:off x="290407" y="3982109"/>
              <a:ext cx="34168"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Rectangle 218">
              <a:extLst>
                <a:ext uri="{FF2B5EF4-FFF2-40B4-BE49-F238E27FC236}">
                  <a16:creationId xmlns:a16="http://schemas.microsoft.com/office/drawing/2014/main" id="{AB821280-8FBB-4474-A8C8-F99A3C4CFD29}"/>
                </a:ext>
              </a:extLst>
            </p:cNvPr>
            <p:cNvSpPr>
              <a:spLocks noChangeArrowheads="1"/>
            </p:cNvSpPr>
            <p:nvPr/>
          </p:nvSpPr>
          <p:spPr bwMode="auto">
            <a:xfrm>
              <a:off x="75150" y="419394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Rectangle 219">
              <a:extLst>
                <a:ext uri="{FF2B5EF4-FFF2-40B4-BE49-F238E27FC236}">
                  <a16:creationId xmlns:a16="http://schemas.microsoft.com/office/drawing/2014/main" id="{38EC3991-5FC5-4B7B-87B1-16E8B25A9829}"/>
                </a:ext>
              </a:extLst>
            </p:cNvPr>
            <p:cNvSpPr>
              <a:spLocks noChangeArrowheads="1"/>
            </p:cNvSpPr>
            <p:nvPr/>
          </p:nvSpPr>
          <p:spPr bwMode="auto">
            <a:xfrm>
              <a:off x="75150" y="3749768"/>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20">
              <a:extLst>
                <a:ext uri="{FF2B5EF4-FFF2-40B4-BE49-F238E27FC236}">
                  <a16:creationId xmlns:a16="http://schemas.microsoft.com/office/drawing/2014/main" id="{05EECF70-4EBB-4CE5-BCD4-A6903C6B6D77}"/>
                </a:ext>
              </a:extLst>
            </p:cNvPr>
            <p:cNvSpPr>
              <a:spLocks/>
            </p:cNvSpPr>
            <p:nvPr/>
          </p:nvSpPr>
          <p:spPr bwMode="auto">
            <a:xfrm>
              <a:off x="85401" y="3715600"/>
              <a:ext cx="273343" cy="546685"/>
            </a:xfrm>
            <a:custGeom>
              <a:avLst/>
              <a:gdLst>
                <a:gd name="T0" fmla="*/ 0 w 128"/>
                <a:gd name="T1" fmla="*/ 256 h 256"/>
                <a:gd name="T2" fmla="*/ 0 w 128"/>
                <a:gd name="T3" fmla="*/ 248 h 256"/>
                <a:gd name="T4" fmla="*/ 120 w 128"/>
                <a:gd name="T5" fmla="*/ 128 h 256"/>
                <a:gd name="T6" fmla="*/ 0 w 128"/>
                <a:gd name="T7" fmla="*/ 8 h 256"/>
                <a:gd name="T8" fmla="*/ 0 w 128"/>
                <a:gd name="T9" fmla="*/ 0 h 256"/>
                <a:gd name="T10" fmla="*/ 128 w 128"/>
                <a:gd name="T11" fmla="*/ 128 h 256"/>
                <a:gd name="T12" fmla="*/ 0 w 128"/>
                <a:gd name="T13" fmla="*/ 256 h 256"/>
              </a:gdLst>
              <a:ahLst/>
              <a:cxnLst>
                <a:cxn ang="0">
                  <a:pos x="T0" y="T1"/>
                </a:cxn>
                <a:cxn ang="0">
                  <a:pos x="T2" y="T3"/>
                </a:cxn>
                <a:cxn ang="0">
                  <a:pos x="T4" y="T5"/>
                </a:cxn>
                <a:cxn ang="0">
                  <a:pos x="T6" y="T7"/>
                </a:cxn>
                <a:cxn ang="0">
                  <a:pos x="T8" y="T9"/>
                </a:cxn>
                <a:cxn ang="0">
                  <a:pos x="T10" y="T11"/>
                </a:cxn>
                <a:cxn ang="0">
                  <a:pos x="T12" y="T13"/>
                </a:cxn>
              </a:cxnLst>
              <a:rect l="0" t="0" r="r" b="b"/>
              <a:pathLst>
                <a:path w="128" h="256">
                  <a:moveTo>
                    <a:pt x="0" y="256"/>
                  </a:moveTo>
                  <a:cubicBezTo>
                    <a:pt x="0" y="248"/>
                    <a:pt x="0" y="248"/>
                    <a:pt x="0" y="248"/>
                  </a:cubicBezTo>
                  <a:cubicBezTo>
                    <a:pt x="66" y="248"/>
                    <a:pt x="120" y="194"/>
                    <a:pt x="120" y="128"/>
                  </a:cubicBezTo>
                  <a:cubicBezTo>
                    <a:pt x="120" y="62"/>
                    <a:pt x="66" y="8"/>
                    <a:pt x="0" y="8"/>
                  </a:cubicBezTo>
                  <a:cubicBezTo>
                    <a:pt x="0" y="0"/>
                    <a:pt x="0" y="0"/>
                    <a:pt x="0" y="0"/>
                  </a:cubicBezTo>
                  <a:cubicBezTo>
                    <a:pt x="71" y="0"/>
                    <a:pt x="128" y="57"/>
                    <a:pt x="128" y="128"/>
                  </a:cubicBezTo>
                  <a:cubicBezTo>
                    <a:pt x="128" y="198"/>
                    <a:pt x="71" y="256"/>
                    <a:pt x="0" y="2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21">
              <a:extLst>
                <a:ext uri="{FF2B5EF4-FFF2-40B4-BE49-F238E27FC236}">
                  <a16:creationId xmlns:a16="http://schemas.microsoft.com/office/drawing/2014/main" id="{C6618639-A27B-4F9C-B1D1-29894549CB9F}"/>
                </a:ext>
              </a:extLst>
            </p:cNvPr>
            <p:cNvSpPr>
              <a:spLocks/>
            </p:cNvSpPr>
            <p:nvPr/>
          </p:nvSpPr>
          <p:spPr bwMode="auto">
            <a:xfrm>
              <a:off x="-187942" y="3780519"/>
              <a:ext cx="273343" cy="481765"/>
            </a:xfrm>
            <a:custGeom>
              <a:avLst/>
              <a:gdLst>
                <a:gd name="T0" fmla="*/ 128 w 128"/>
                <a:gd name="T1" fmla="*/ 225 h 225"/>
                <a:gd name="T2" fmla="*/ 0 w 128"/>
                <a:gd name="T3" fmla="*/ 97 h 225"/>
                <a:gd name="T4" fmla="*/ 24 w 128"/>
                <a:gd name="T5" fmla="*/ 23 h 225"/>
                <a:gd name="T6" fmla="*/ 24 w 128"/>
                <a:gd name="T7" fmla="*/ 22 h 225"/>
                <a:gd name="T8" fmla="*/ 47 w 128"/>
                <a:gd name="T9" fmla="*/ 0 h 225"/>
                <a:gd name="T10" fmla="*/ 52 w 128"/>
                <a:gd name="T11" fmla="*/ 5 h 225"/>
                <a:gd name="T12" fmla="*/ 30 w 128"/>
                <a:gd name="T13" fmla="*/ 28 h 225"/>
                <a:gd name="T14" fmla="*/ 8 w 128"/>
                <a:gd name="T15" fmla="*/ 97 h 225"/>
                <a:gd name="T16" fmla="*/ 128 w 128"/>
                <a:gd name="T17" fmla="*/ 217 h 225"/>
                <a:gd name="T18" fmla="*/ 128 w 128"/>
                <a:gd name="T19" fmla="*/ 22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225">
                  <a:moveTo>
                    <a:pt x="128" y="225"/>
                  </a:moveTo>
                  <a:cubicBezTo>
                    <a:pt x="57" y="225"/>
                    <a:pt x="0" y="167"/>
                    <a:pt x="0" y="97"/>
                  </a:cubicBezTo>
                  <a:cubicBezTo>
                    <a:pt x="0" y="70"/>
                    <a:pt x="8" y="44"/>
                    <a:pt x="24" y="23"/>
                  </a:cubicBezTo>
                  <a:cubicBezTo>
                    <a:pt x="24" y="22"/>
                    <a:pt x="24" y="22"/>
                    <a:pt x="24" y="22"/>
                  </a:cubicBezTo>
                  <a:cubicBezTo>
                    <a:pt x="47" y="0"/>
                    <a:pt x="47" y="0"/>
                    <a:pt x="47" y="0"/>
                  </a:cubicBezTo>
                  <a:cubicBezTo>
                    <a:pt x="52" y="5"/>
                    <a:pt x="52" y="5"/>
                    <a:pt x="52" y="5"/>
                  </a:cubicBezTo>
                  <a:cubicBezTo>
                    <a:pt x="30" y="28"/>
                    <a:pt x="30" y="28"/>
                    <a:pt x="30" y="28"/>
                  </a:cubicBezTo>
                  <a:cubicBezTo>
                    <a:pt x="16" y="48"/>
                    <a:pt x="8" y="72"/>
                    <a:pt x="8" y="97"/>
                  </a:cubicBezTo>
                  <a:cubicBezTo>
                    <a:pt x="8" y="163"/>
                    <a:pt x="62" y="217"/>
                    <a:pt x="128" y="217"/>
                  </a:cubicBezTo>
                  <a:lnTo>
                    <a:pt x="128"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222">
              <a:extLst>
                <a:ext uri="{FF2B5EF4-FFF2-40B4-BE49-F238E27FC236}">
                  <a16:creationId xmlns:a16="http://schemas.microsoft.com/office/drawing/2014/main" id="{CC40C8B6-55E4-433D-950B-F0A099819AD5}"/>
                </a:ext>
              </a:extLst>
            </p:cNvPr>
            <p:cNvSpPr>
              <a:spLocks/>
            </p:cNvSpPr>
            <p:nvPr/>
          </p:nvSpPr>
          <p:spPr bwMode="auto">
            <a:xfrm>
              <a:off x="-170858" y="3777102"/>
              <a:ext cx="102504" cy="102504"/>
            </a:xfrm>
            <a:custGeom>
              <a:avLst/>
              <a:gdLst>
                <a:gd name="T0" fmla="*/ 30 w 30"/>
                <a:gd name="T1" fmla="*/ 30 h 30"/>
                <a:gd name="T2" fmla="*/ 25 w 30"/>
                <a:gd name="T3" fmla="*/ 30 h 30"/>
                <a:gd name="T4" fmla="*/ 25 w 30"/>
                <a:gd name="T5" fmla="*/ 5 h 30"/>
                <a:gd name="T6" fmla="*/ 0 w 30"/>
                <a:gd name="T7" fmla="*/ 5 h 30"/>
                <a:gd name="T8" fmla="*/ 0 w 30"/>
                <a:gd name="T9" fmla="*/ 0 h 30"/>
                <a:gd name="T10" fmla="*/ 27 w 30"/>
                <a:gd name="T11" fmla="*/ 0 h 30"/>
                <a:gd name="T12" fmla="*/ 30 w 30"/>
                <a:gd name="T13" fmla="*/ 2 h 30"/>
                <a:gd name="T14" fmla="*/ 30 w 30"/>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0">
                  <a:moveTo>
                    <a:pt x="30" y="30"/>
                  </a:moveTo>
                  <a:lnTo>
                    <a:pt x="25" y="30"/>
                  </a:lnTo>
                  <a:lnTo>
                    <a:pt x="25" y="5"/>
                  </a:lnTo>
                  <a:lnTo>
                    <a:pt x="0" y="5"/>
                  </a:lnTo>
                  <a:lnTo>
                    <a:pt x="0" y="0"/>
                  </a:lnTo>
                  <a:lnTo>
                    <a:pt x="27" y="0"/>
                  </a:lnTo>
                  <a:lnTo>
                    <a:pt x="30" y="2"/>
                  </a:lnTo>
                  <a:lnTo>
                    <a:pt x="3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9" name="Group 48">
            <a:extLst>
              <a:ext uri="{FF2B5EF4-FFF2-40B4-BE49-F238E27FC236}">
                <a16:creationId xmlns:a16="http://schemas.microsoft.com/office/drawing/2014/main" id="{A094C362-896D-45D8-953B-F1F9761B5624}"/>
              </a:ext>
            </a:extLst>
          </p:cNvPr>
          <p:cNvGrpSpPr/>
          <p:nvPr/>
        </p:nvGrpSpPr>
        <p:grpSpPr>
          <a:xfrm>
            <a:off x="3995317" y="3316008"/>
            <a:ext cx="314530" cy="282678"/>
            <a:chOff x="6374469" y="1988586"/>
            <a:chExt cx="539850" cy="485183"/>
          </a:xfrm>
          <a:solidFill>
            <a:schemeClr val="bg1"/>
          </a:solidFill>
        </p:grpSpPr>
        <p:sp>
          <p:nvSpPr>
            <p:cNvPr id="43" name="Freeform 605">
              <a:extLst>
                <a:ext uri="{FF2B5EF4-FFF2-40B4-BE49-F238E27FC236}">
                  <a16:creationId xmlns:a16="http://schemas.microsoft.com/office/drawing/2014/main" id="{BF776FF6-E05C-4D0D-A7CC-2D1990209CE3}"/>
                </a:ext>
              </a:extLst>
            </p:cNvPr>
            <p:cNvSpPr>
              <a:spLocks noEditPoints="1"/>
            </p:cNvSpPr>
            <p:nvPr/>
          </p:nvSpPr>
          <p:spPr bwMode="auto">
            <a:xfrm>
              <a:off x="6548724" y="2022754"/>
              <a:ext cx="365595" cy="119587"/>
            </a:xfrm>
            <a:custGeom>
              <a:avLst/>
              <a:gdLst>
                <a:gd name="T0" fmla="*/ 87 w 107"/>
                <a:gd name="T1" fmla="*/ 35 h 35"/>
                <a:gd name="T2" fmla="*/ 0 w 107"/>
                <a:gd name="T3" fmla="*/ 35 h 35"/>
                <a:gd name="T4" fmla="*/ 0 w 107"/>
                <a:gd name="T5" fmla="*/ 0 h 35"/>
                <a:gd name="T6" fmla="*/ 87 w 107"/>
                <a:gd name="T7" fmla="*/ 0 h 35"/>
                <a:gd name="T8" fmla="*/ 107 w 107"/>
                <a:gd name="T9" fmla="*/ 17 h 35"/>
                <a:gd name="T10" fmla="*/ 87 w 107"/>
                <a:gd name="T11" fmla="*/ 35 h 35"/>
                <a:gd name="T12" fmla="*/ 5 w 107"/>
                <a:gd name="T13" fmla="*/ 30 h 35"/>
                <a:gd name="T14" fmla="*/ 85 w 107"/>
                <a:gd name="T15" fmla="*/ 30 h 35"/>
                <a:gd name="T16" fmla="*/ 99 w 107"/>
                <a:gd name="T17" fmla="*/ 17 h 35"/>
                <a:gd name="T18" fmla="*/ 85 w 107"/>
                <a:gd name="T19" fmla="*/ 5 h 35"/>
                <a:gd name="T20" fmla="*/ 5 w 107"/>
                <a:gd name="T21" fmla="*/ 5 h 35"/>
                <a:gd name="T22" fmla="*/ 5 w 107"/>
                <a:gd name="T23" fmla="*/ 3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35">
                  <a:moveTo>
                    <a:pt x="87" y="35"/>
                  </a:moveTo>
                  <a:lnTo>
                    <a:pt x="0" y="35"/>
                  </a:lnTo>
                  <a:lnTo>
                    <a:pt x="0" y="0"/>
                  </a:lnTo>
                  <a:lnTo>
                    <a:pt x="87" y="0"/>
                  </a:lnTo>
                  <a:lnTo>
                    <a:pt x="107" y="17"/>
                  </a:lnTo>
                  <a:lnTo>
                    <a:pt x="87" y="35"/>
                  </a:lnTo>
                  <a:close/>
                  <a:moveTo>
                    <a:pt x="5" y="30"/>
                  </a:moveTo>
                  <a:lnTo>
                    <a:pt x="85" y="30"/>
                  </a:lnTo>
                  <a:lnTo>
                    <a:pt x="99" y="17"/>
                  </a:lnTo>
                  <a:lnTo>
                    <a:pt x="85" y="5"/>
                  </a:lnTo>
                  <a:lnTo>
                    <a:pt x="5" y="5"/>
                  </a:lnTo>
                  <a:lnTo>
                    <a:pt x="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606">
              <a:extLst>
                <a:ext uri="{FF2B5EF4-FFF2-40B4-BE49-F238E27FC236}">
                  <a16:creationId xmlns:a16="http://schemas.microsoft.com/office/drawing/2014/main" id="{C1822B86-FBE5-47FF-9A9D-E441490F8D16}"/>
                </a:ext>
              </a:extLst>
            </p:cNvPr>
            <p:cNvSpPr>
              <a:spLocks noEditPoints="1"/>
            </p:cNvSpPr>
            <p:nvPr/>
          </p:nvSpPr>
          <p:spPr bwMode="auto">
            <a:xfrm>
              <a:off x="6374469" y="2159425"/>
              <a:ext cx="362178" cy="119587"/>
            </a:xfrm>
            <a:custGeom>
              <a:avLst/>
              <a:gdLst>
                <a:gd name="T0" fmla="*/ 106 w 106"/>
                <a:gd name="T1" fmla="*/ 35 h 35"/>
                <a:gd name="T2" fmla="*/ 21 w 106"/>
                <a:gd name="T3" fmla="*/ 35 h 35"/>
                <a:gd name="T4" fmla="*/ 0 w 106"/>
                <a:gd name="T5" fmla="*/ 17 h 35"/>
                <a:gd name="T6" fmla="*/ 21 w 106"/>
                <a:gd name="T7" fmla="*/ 0 h 35"/>
                <a:gd name="T8" fmla="*/ 106 w 106"/>
                <a:gd name="T9" fmla="*/ 0 h 35"/>
                <a:gd name="T10" fmla="*/ 106 w 106"/>
                <a:gd name="T11" fmla="*/ 35 h 35"/>
                <a:gd name="T12" fmla="*/ 23 w 106"/>
                <a:gd name="T13" fmla="*/ 30 h 35"/>
                <a:gd name="T14" fmla="*/ 101 w 106"/>
                <a:gd name="T15" fmla="*/ 30 h 35"/>
                <a:gd name="T16" fmla="*/ 101 w 106"/>
                <a:gd name="T17" fmla="*/ 5 h 35"/>
                <a:gd name="T18" fmla="*/ 23 w 106"/>
                <a:gd name="T19" fmla="*/ 5 h 35"/>
                <a:gd name="T20" fmla="*/ 7 w 106"/>
                <a:gd name="T21" fmla="*/ 17 h 35"/>
                <a:gd name="T22" fmla="*/ 23 w 106"/>
                <a:gd name="T23" fmla="*/ 3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35">
                  <a:moveTo>
                    <a:pt x="106" y="35"/>
                  </a:moveTo>
                  <a:lnTo>
                    <a:pt x="21" y="35"/>
                  </a:lnTo>
                  <a:lnTo>
                    <a:pt x="0" y="17"/>
                  </a:lnTo>
                  <a:lnTo>
                    <a:pt x="21" y="0"/>
                  </a:lnTo>
                  <a:lnTo>
                    <a:pt x="106" y="0"/>
                  </a:lnTo>
                  <a:lnTo>
                    <a:pt x="106" y="35"/>
                  </a:lnTo>
                  <a:close/>
                  <a:moveTo>
                    <a:pt x="23" y="30"/>
                  </a:moveTo>
                  <a:lnTo>
                    <a:pt x="101" y="30"/>
                  </a:lnTo>
                  <a:lnTo>
                    <a:pt x="101" y="5"/>
                  </a:lnTo>
                  <a:lnTo>
                    <a:pt x="23" y="5"/>
                  </a:lnTo>
                  <a:lnTo>
                    <a:pt x="7" y="17"/>
                  </a:lnTo>
                  <a:lnTo>
                    <a:pt x="2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Rectangle 608">
              <a:extLst>
                <a:ext uri="{FF2B5EF4-FFF2-40B4-BE49-F238E27FC236}">
                  <a16:creationId xmlns:a16="http://schemas.microsoft.com/office/drawing/2014/main" id="{C11DB1AB-350F-4C96-A522-8F9F90FFB950}"/>
                </a:ext>
              </a:extLst>
            </p:cNvPr>
            <p:cNvSpPr>
              <a:spLocks noChangeArrowheads="1"/>
            </p:cNvSpPr>
            <p:nvPr/>
          </p:nvSpPr>
          <p:spPr bwMode="auto">
            <a:xfrm>
              <a:off x="6634143" y="2268762"/>
              <a:ext cx="17084" cy="2050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Rectangle 609">
              <a:extLst>
                <a:ext uri="{FF2B5EF4-FFF2-40B4-BE49-F238E27FC236}">
                  <a16:creationId xmlns:a16="http://schemas.microsoft.com/office/drawing/2014/main" id="{D3462405-8375-4377-B839-F445CDBEB723}"/>
                </a:ext>
              </a:extLst>
            </p:cNvPr>
            <p:cNvSpPr>
              <a:spLocks noChangeArrowheads="1"/>
            </p:cNvSpPr>
            <p:nvPr/>
          </p:nvSpPr>
          <p:spPr bwMode="auto">
            <a:xfrm>
              <a:off x="6634143" y="2132091"/>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Rectangle 610">
              <a:extLst>
                <a:ext uri="{FF2B5EF4-FFF2-40B4-BE49-F238E27FC236}">
                  <a16:creationId xmlns:a16="http://schemas.microsoft.com/office/drawing/2014/main" id="{03996413-82A6-45D3-816B-98BF85BA26DE}"/>
                </a:ext>
              </a:extLst>
            </p:cNvPr>
            <p:cNvSpPr>
              <a:spLocks noChangeArrowheads="1"/>
            </p:cNvSpPr>
            <p:nvPr/>
          </p:nvSpPr>
          <p:spPr bwMode="auto">
            <a:xfrm>
              <a:off x="6634143" y="1988586"/>
              <a:ext cx="17084" cy="410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Rectangle 611">
              <a:extLst>
                <a:ext uri="{FF2B5EF4-FFF2-40B4-BE49-F238E27FC236}">
                  <a16:creationId xmlns:a16="http://schemas.microsoft.com/office/drawing/2014/main" id="{C359B8D2-4F92-41B4-BDAA-966EB50ACA35}"/>
                </a:ext>
              </a:extLst>
            </p:cNvPr>
            <p:cNvSpPr>
              <a:spLocks noChangeArrowheads="1"/>
            </p:cNvSpPr>
            <p:nvPr/>
          </p:nvSpPr>
          <p:spPr bwMode="auto">
            <a:xfrm>
              <a:off x="6576058" y="2456685"/>
              <a:ext cx="136671"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4" name="Group 53">
            <a:extLst>
              <a:ext uri="{FF2B5EF4-FFF2-40B4-BE49-F238E27FC236}">
                <a16:creationId xmlns:a16="http://schemas.microsoft.com/office/drawing/2014/main" id="{384254BF-92D8-49E0-B0AA-8A88656745A6}"/>
              </a:ext>
            </a:extLst>
          </p:cNvPr>
          <p:cNvGrpSpPr/>
          <p:nvPr/>
        </p:nvGrpSpPr>
        <p:grpSpPr>
          <a:xfrm>
            <a:off x="4016441" y="4614161"/>
            <a:ext cx="272282" cy="381702"/>
            <a:chOff x="8649635" y="4684545"/>
            <a:chExt cx="393151" cy="551143"/>
          </a:xfrm>
          <a:solidFill>
            <a:schemeClr val="bg1"/>
          </a:solidFill>
        </p:grpSpPr>
        <p:sp>
          <p:nvSpPr>
            <p:cNvPr id="50" name="Freeform 26">
              <a:extLst>
                <a:ext uri="{FF2B5EF4-FFF2-40B4-BE49-F238E27FC236}">
                  <a16:creationId xmlns:a16="http://schemas.microsoft.com/office/drawing/2014/main" id="{9373C0EA-6FBF-417A-A77E-95F90F6A86E1}"/>
                </a:ext>
              </a:extLst>
            </p:cNvPr>
            <p:cNvSpPr>
              <a:spLocks/>
            </p:cNvSpPr>
            <p:nvPr/>
          </p:nvSpPr>
          <p:spPr bwMode="auto">
            <a:xfrm>
              <a:off x="8778236" y="4927048"/>
              <a:ext cx="135949" cy="135950"/>
            </a:xfrm>
            <a:custGeom>
              <a:avLst/>
              <a:gdLst>
                <a:gd name="T0" fmla="*/ 33 w 37"/>
                <a:gd name="T1" fmla="*/ 37 h 37"/>
                <a:gd name="T2" fmla="*/ 0 w 37"/>
                <a:gd name="T3" fmla="*/ 4 h 37"/>
                <a:gd name="T4" fmla="*/ 4 w 37"/>
                <a:gd name="T5" fmla="*/ 0 h 37"/>
                <a:gd name="T6" fmla="*/ 37 w 37"/>
                <a:gd name="T7" fmla="*/ 33 h 37"/>
                <a:gd name="T8" fmla="*/ 33 w 37"/>
                <a:gd name="T9" fmla="*/ 37 h 37"/>
              </a:gdLst>
              <a:ahLst/>
              <a:cxnLst>
                <a:cxn ang="0">
                  <a:pos x="T0" y="T1"/>
                </a:cxn>
                <a:cxn ang="0">
                  <a:pos x="T2" y="T3"/>
                </a:cxn>
                <a:cxn ang="0">
                  <a:pos x="T4" y="T5"/>
                </a:cxn>
                <a:cxn ang="0">
                  <a:pos x="T6" y="T7"/>
                </a:cxn>
                <a:cxn ang="0">
                  <a:pos x="T8" y="T9"/>
                </a:cxn>
              </a:cxnLst>
              <a:rect l="0" t="0" r="r" b="b"/>
              <a:pathLst>
                <a:path w="37" h="37">
                  <a:moveTo>
                    <a:pt x="33" y="37"/>
                  </a:moveTo>
                  <a:lnTo>
                    <a:pt x="0" y="4"/>
                  </a:lnTo>
                  <a:lnTo>
                    <a:pt x="4" y="0"/>
                  </a:lnTo>
                  <a:lnTo>
                    <a:pt x="37" y="33"/>
                  </a:lnTo>
                  <a:lnTo>
                    <a:pt x="33" y="3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1" name="Freeform 27">
              <a:extLst>
                <a:ext uri="{FF2B5EF4-FFF2-40B4-BE49-F238E27FC236}">
                  <a16:creationId xmlns:a16="http://schemas.microsoft.com/office/drawing/2014/main" id="{04C7C128-9EAB-46D5-8352-1C93AA4BD85F}"/>
                </a:ext>
              </a:extLst>
            </p:cNvPr>
            <p:cNvSpPr>
              <a:spLocks/>
            </p:cNvSpPr>
            <p:nvPr/>
          </p:nvSpPr>
          <p:spPr bwMode="auto">
            <a:xfrm>
              <a:off x="8778236" y="4927048"/>
              <a:ext cx="135949" cy="135950"/>
            </a:xfrm>
            <a:custGeom>
              <a:avLst/>
              <a:gdLst>
                <a:gd name="T0" fmla="*/ 4 w 37"/>
                <a:gd name="T1" fmla="*/ 37 h 37"/>
                <a:gd name="T2" fmla="*/ 0 w 37"/>
                <a:gd name="T3" fmla="*/ 33 h 37"/>
                <a:gd name="T4" fmla="*/ 33 w 37"/>
                <a:gd name="T5" fmla="*/ 0 h 37"/>
                <a:gd name="T6" fmla="*/ 37 w 37"/>
                <a:gd name="T7" fmla="*/ 4 h 37"/>
                <a:gd name="T8" fmla="*/ 4 w 37"/>
                <a:gd name="T9" fmla="*/ 37 h 37"/>
              </a:gdLst>
              <a:ahLst/>
              <a:cxnLst>
                <a:cxn ang="0">
                  <a:pos x="T0" y="T1"/>
                </a:cxn>
                <a:cxn ang="0">
                  <a:pos x="T2" y="T3"/>
                </a:cxn>
                <a:cxn ang="0">
                  <a:pos x="T4" y="T5"/>
                </a:cxn>
                <a:cxn ang="0">
                  <a:pos x="T6" y="T7"/>
                </a:cxn>
                <a:cxn ang="0">
                  <a:pos x="T8" y="T9"/>
                </a:cxn>
              </a:cxnLst>
              <a:rect l="0" t="0" r="r" b="b"/>
              <a:pathLst>
                <a:path w="37" h="37">
                  <a:moveTo>
                    <a:pt x="4" y="37"/>
                  </a:moveTo>
                  <a:lnTo>
                    <a:pt x="0" y="33"/>
                  </a:lnTo>
                  <a:lnTo>
                    <a:pt x="33" y="0"/>
                  </a:lnTo>
                  <a:lnTo>
                    <a:pt x="37" y="4"/>
                  </a:lnTo>
                  <a:lnTo>
                    <a:pt x="4" y="3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2" name="Freeform 28">
              <a:extLst>
                <a:ext uri="{FF2B5EF4-FFF2-40B4-BE49-F238E27FC236}">
                  <a16:creationId xmlns:a16="http://schemas.microsoft.com/office/drawing/2014/main" id="{26A5A4B1-3E67-4686-8AE7-06687A0BE951}"/>
                </a:ext>
              </a:extLst>
            </p:cNvPr>
            <p:cNvSpPr>
              <a:spLocks/>
            </p:cNvSpPr>
            <p:nvPr/>
          </p:nvSpPr>
          <p:spPr bwMode="auto">
            <a:xfrm>
              <a:off x="8649635" y="4747006"/>
              <a:ext cx="393151" cy="488682"/>
            </a:xfrm>
            <a:custGeom>
              <a:avLst/>
              <a:gdLst>
                <a:gd name="T0" fmla="*/ 107 w 107"/>
                <a:gd name="T1" fmla="*/ 133 h 133"/>
                <a:gd name="T2" fmla="*/ 0 w 107"/>
                <a:gd name="T3" fmla="*/ 133 h 133"/>
                <a:gd name="T4" fmla="*/ 0 w 107"/>
                <a:gd name="T5" fmla="*/ 0 h 133"/>
                <a:gd name="T6" fmla="*/ 32 w 107"/>
                <a:gd name="T7" fmla="*/ 0 h 133"/>
                <a:gd name="T8" fmla="*/ 32 w 107"/>
                <a:gd name="T9" fmla="*/ 5 h 133"/>
                <a:gd name="T10" fmla="*/ 4 w 107"/>
                <a:gd name="T11" fmla="*/ 5 h 133"/>
                <a:gd name="T12" fmla="*/ 4 w 107"/>
                <a:gd name="T13" fmla="*/ 128 h 133"/>
                <a:gd name="T14" fmla="*/ 103 w 107"/>
                <a:gd name="T15" fmla="*/ 128 h 133"/>
                <a:gd name="T16" fmla="*/ 103 w 107"/>
                <a:gd name="T17" fmla="*/ 5 h 133"/>
                <a:gd name="T18" fmla="*/ 75 w 107"/>
                <a:gd name="T19" fmla="*/ 5 h 133"/>
                <a:gd name="T20" fmla="*/ 75 w 107"/>
                <a:gd name="T21" fmla="*/ 0 h 133"/>
                <a:gd name="T22" fmla="*/ 107 w 107"/>
                <a:gd name="T23" fmla="*/ 0 h 133"/>
                <a:gd name="T24" fmla="*/ 107 w 107"/>
                <a:gd name="T25"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33">
                  <a:moveTo>
                    <a:pt x="107" y="133"/>
                  </a:moveTo>
                  <a:lnTo>
                    <a:pt x="0" y="133"/>
                  </a:lnTo>
                  <a:lnTo>
                    <a:pt x="0" y="0"/>
                  </a:lnTo>
                  <a:lnTo>
                    <a:pt x="32" y="0"/>
                  </a:lnTo>
                  <a:lnTo>
                    <a:pt x="32" y="5"/>
                  </a:lnTo>
                  <a:lnTo>
                    <a:pt x="4" y="5"/>
                  </a:lnTo>
                  <a:lnTo>
                    <a:pt x="4" y="128"/>
                  </a:lnTo>
                  <a:lnTo>
                    <a:pt x="103" y="128"/>
                  </a:lnTo>
                  <a:lnTo>
                    <a:pt x="103" y="5"/>
                  </a:lnTo>
                  <a:lnTo>
                    <a:pt x="75" y="5"/>
                  </a:lnTo>
                  <a:lnTo>
                    <a:pt x="75" y="0"/>
                  </a:lnTo>
                  <a:lnTo>
                    <a:pt x="107" y="0"/>
                  </a:lnTo>
                  <a:lnTo>
                    <a:pt x="107" y="13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29">
              <a:extLst>
                <a:ext uri="{FF2B5EF4-FFF2-40B4-BE49-F238E27FC236}">
                  <a16:creationId xmlns:a16="http://schemas.microsoft.com/office/drawing/2014/main" id="{208D9F0F-2461-498B-BF3A-07D7739B5A6E}"/>
                </a:ext>
              </a:extLst>
            </p:cNvPr>
            <p:cNvSpPr>
              <a:spLocks noEditPoints="1"/>
            </p:cNvSpPr>
            <p:nvPr/>
          </p:nvSpPr>
          <p:spPr bwMode="auto">
            <a:xfrm>
              <a:off x="8748842" y="4684545"/>
              <a:ext cx="194740" cy="121253"/>
            </a:xfrm>
            <a:custGeom>
              <a:avLst/>
              <a:gdLst>
                <a:gd name="T0" fmla="*/ 53 w 53"/>
                <a:gd name="T1" fmla="*/ 33 h 33"/>
                <a:gd name="T2" fmla="*/ 0 w 53"/>
                <a:gd name="T3" fmla="*/ 33 h 33"/>
                <a:gd name="T4" fmla="*/ 6 w 53"/>
                <a:gd name="T5" fmla="*/ 10 h 33"/>
                <a:gd name="T6" fmla="*/ 15 w 53"/>
                <a:gd name="T7" fmla="*/ 10 h 33"/>
                <a:gd name="T8" fmla="*/ 15 w 53"/>
                <a:gd name="T9" fmla="*/ 0 h 33"/>
                <a:gd name="T10" fmla="*/ 38 w 53"/>
                <a:gd name="T11" fmla="*/ 0 h 33"/>
                <a:gd name="T12" fmla="*/ 38 w 53"/>
                <a:gd name="T13" fmla="*/ 10 h 33"/>
                <a:gd name="T14" fmla="*/ 47 w 53"/>
                <a:gd name="T15" fmla="*/ 10 h 33"/>
                <a:gd name="T16" fmla="*/ 53 w 53"/>
                <a:gd name="T17" fmla="*/ 33 h 33"/>
                <a:gd name="T18" fmla="*/ 6 w 53"/>
                <a:gd name="T19" fmla="*/ 29 h 33"/>
                <a:gd name="T20" fmla="*/ 47 w 53"/>
                <a:gd name="T21" fmla="*/ 29 h 33"/>
                <a:gd name="T22" fmla="*/ 43 w 53"/>
                <a:gd name="T23" fmla="*/ 15 h 33"/>
                <a:gd name="T24" fmla="*/ 34 w 53"/>
                <a:gd name="T25" fmla="*/ 15 h 33"/>
                <a:gd name="T26" fmla="*/ 34 w 53"/>
                <a:gd name="T27" fmla="*/ 5 h 33"/>
                <a:gd name="T28" fmla="*/ 19 w 53"/>
                <a:gd name="T29" fmla="*/ 5 h 33"/>
                <a:gd name="T30" fmla="*/ 19 w 53"/>
                <a:gd name="T31" fmla="*/ 15 h 33"/>
                <a:gd name="T32" fmla="*/ 10 w 53"/>
                <a:gd name="T33" fmla="*/ 15 h 33"/>
                <a:gd name="T34" fmla="*/ 6 w 53"/>
                <a:gd name="T35"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33">
                  <a:moveTo>
                    <a:pt x="53" y="33"/>
                  </a:moveTo>
                  <a:lnTo>
                    <a:pt x="0" y="33"/>
                  </a:lnTo>
                  <a:lnTo>
                    <a:pt x="6" y="10"/>
                  </a:lnTo>
                  <a:lnTo>
                    <a:pt x="15" y="10"/>
                  </a:lnTo>
                  <a:lnTo>
                    <a:pt x="15" y="0"/>
                  </a:lnTo>
                  <a:lnTo>
                    <a:pt x="38" y="0"/>
                  </a:lnTo>
                  <a:lnTo>
                    <a:pt x="38" y="10"/>
                  </a:lnTo>
                  <a:lnTo>
                    <a:pt x="47" y="10"/>
                  </a:lnTo>
                  <a:lnTo>
                    <a:pt x="53" y="33"/>
                  </a:lnTo>
                  <a:close/>
                  <a:moveTo>
                    <a:pt x="6" y="29"/>
                  </a:moveTo>
                  <a:lnTo>
                    <a:pt x="47" y="29"/>
                  </a:lnTo>
                  <a:lnTo>
                    <a:pt x="43" y="15"/>
                  </a:lnTo>
                  <a:lnTo>
                    <a:pt x="34" y="15"/>
                  </a:lnTo>
                  <a:lnTo>
                    <a:pt x="34" y="5"/>
                  </a:lnTo>
                  <a:lnTo>
                    <a:pt x="19" y="5"/>
                  </a:lnTo>
                  <a:lnTo>
                    <a:pt x="19" y="15"/>
                  </a:lnTo>
                  <a:lnTo>
                    <a:pt x="10" y="15"/>
                  </a:lnTo>
                  <a:lnTo>
                    <a:pt x="6" y="2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595301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Placeholder 26">
            <a:extLst>
              <a:ext uri="{FF2B5EF4-FFF2-40B4-BE49-F238E27FC236}">
                <a16:creationId xmlns:a16="http://schemas.microsoft.com/office/drawing/2014/main" id="{BE235375-6C79-4DC4-BD62-DE55733F3D90}"/>
              </a:ext>
            </a:extLst>
          </p:cNvPr>
          <p:cNvPicPr>
            <a:picLocks noGrp="1" noChangeAspect="1"/>
          </p:cNvPicPr>
          <p:nvPr>
            <p:ph type="pic" sz="quarter" idx="10"/>
          </p:nvPr>
        </p:nvPicPr>
        <p:blipFill>
          <a:blip r:embed="rId2"/>
          <a:srcRect t="26590" b="26590"/>
          <a:stretch>
            <a:fillRect/>
          </a:stretch>
        </p:blipFill>
        <p:spPr>
          <a:xfrm>
            <a:off x="0" y="4103688"/>
            <a:ext cx="12192000" cy="2754312"/>
          </a:xfrm>
          <a:prstGeom prst="rect">
            <a:avLst/>
          </a:prstGeom>
        </p:spPr>
      </p:pic>
      <p:sp>
        <p:nvSpPr>
          <p:cNvPr id="45" name="Rectangle 44">
            <a:extLst>
              <a:ext uri="{FF2B5EF4-FFF2-40B4-BE49-F238E27FC236}">
                <a16:creationId xmlns:a16="http://schemas.microsoft.com/office/drawing/2014/main" id="{2C60FA88-C15F-4E63-8DD7-C0967EC8763F}"/>
              </a:ext>
            </a:extLst>
          </p:cNvPr>
          <p:cNvSpPr/>
          <p:nvPr/>
        </p:nvSpPr>
        <p:spPr>
          <a:xfrm>
            <a:off x="0" y="4103575"/>
            <a:ext cx="12192000" cy="2754425"/>
          </a:xfrm>
          <a:prstGeom prst="rect">
            <a:avLst/>
          </a:prstGeom>
          <a:gradFill>
            <a:gsLst>
              <a:gs pos="32000">
                <a:schemeClr val="accent2"/>
              </a:gs>
              <a:gs pos="86000">
                <a:schemeClr val="accent2">
                  <a:lumMod val="75000"/>
                  <a:alpha val="8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44" name="Rectangle: Rounded Corners 43">
            <a:extLst>
              <a:ext uri="{FF2B5EF4-FFF2-40B4-BE49-F238E27FC236}">
                <a16:creationId xmlns:a16="http://schemas.microsoft.com/office/drawing/2014/main" id="{8ED15968-1B44-41A4-B22C-DBEE6CD160E1}"/>
              </a:ext>
            </a:extLst>
          </p:cNvPr>
          <p:cNvSpPr/>
          <p:nvPr/>
        </p:nvSpPr>
        <p:spPr>
          <a:xfrm>
            <a:off x="762000" y="2657039"/>
            <a:ext cx="10668002" cy="3036308"/>
          </a:xfrm>
          <a:prstGeom prst="roundRect">
            <a:avLst>
              <a:gd name="adj" fmla="val 3389"/>
            </a:avLst>
          </a:prstGeom>
          <a:solidFill>
            <a:schemeClr val="bg1"/>
          </a:solidFill>
          <a:ln>
            <a:noFill/>
          </a:ln>
          <a:effectLst>
            <a:outerShdw blurRad="635000" dist="215900" dir="5400000" sx="95000" sy="95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Rounded Corners 38">
            <a:extLst>
              <a:ext uri="{FF2B5EF4-FFF2-40B4-BE49-F238E27FC236}">
                <a16:creationId xmlns:a16="http://schemas.microsoft.com/office/drawing/2014/main" id="{C035A7F1-5F25-4142-96FC-335EB29B7BF3}"/>
              </a:ext>
            </a:extLst>
          </p:cNvPr>
          <p:cNvSpPr/>
          <p:nvPr/>
        </p:nvSpPr>
        <p:spPr>
          <a:xfrm>
            <a:off x="1037614" y="2275448"/>
            <a:ext cx="10116772" cy="3799490"/>
          </a:xfrm>
          <a:prstGeom prst="roundRect">
            <a:avLst>
              <a:gd name="adj" fmla="val 3389"/>
            </a:avLst>
          </a:prstGeom>
          <a:solidFill>
            <a:schemeClr val="bg1"/>
          </a:solidFill>
          <a:ln>
            <a:noFill/>
          </a:ln>
          <a:effectLst>
            <a:outerShdw blurRad="444500" dist="215900" dir="5400000" sx="95000" sy="95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DCA95615-824F-44E0-9E38-E51DE1BC543C}"/>
              </a:ext>
            </a:extLst>
          </p:cNvPr>
          <p:cNvSpPr/>
          <p:nvPr/>
        </p:nvSpPr>
        <p:spPr>
          <a:xfrm>
            <a:off x="2345871" y="605119"/>
            <a:ext cx="7500258" cy="595548"/>
          </a:xfrm>
          <a:prstGeom prst="rect">
            <a:avLst/>
          </a:prstGeom>
        </p:spPr>
        <p:txBody>
          <a:bodyPr wrap="square">
            <a:spAutoFit/>
          </a:bodyPr>
          <a:lstStyle/>
          <a:p>
            <a:pPr algn="ctr">
              <a:lnSpc>
                <a:spcPct val="90000"/>
              </a:lnSpc>
            </a:pPr>
            <a:r>
              <a:rPr lang="id-ID" sz="3600" b="1" dirty="0">
                <a:solidFill>
                  <a:schemeClr val="accent1"/>
                </a:solidFill>
                <a:cs typeface="Poppins" panose="00000500000000000000" pitchFamily="2" charset="0"/>
              </a:rPr>
              <a:t>The </a:t>
            </a:r>
            <a:r>
              <a:rPr lang="en-US" sz="3600" b="1" dirty="0">
                <a:solidFill>
                  <a:schemeClr val="accent2"/>
                </a:solidFill>
                <a:cs typeface="Poppins SemiBold" panose="00000700000000000000" pitchFamily="2" charset="0"/>
              </a:rPr>
              <a:t>Verbatims</a:t>
            </a:r>
            <a:endParaRPr lang="id-ID" sz="3600" b="1" dirty="0">
              <a:solidFill>
                <a:schemeClr val="accent2"/>
              </a:solidFill>
              <a:cs typeface="Poppins SemiBold" panose="00000700000000000000" pitchFamily="2" charset="0"/>
            </a:endParaRPr>
          </a:p>
        </p:txBody>
      </p:sp>
      <p:grpSp>
        <p:nvGrpSpPr>
          <p:cNvPr id="42" name="Group 41">
            <a:extLst>
              <a:ext uri="{FF2B5EF4-FFF2-40B4-BE49-F238E27FC236}">
                <a16:creationId xmlns:a16="http://schemas.microsoft.com/office/drawing/2014/main" id="{BC867E5F-F1D4-4269-87CA-A926DFB79C33}"/>
              </a:ext>
            </a:extLst>
          </p:cNvPr>
          <p:cNvGrpSpPr/>
          <p:nvPr/>
        </p:nvGrpSpPr>
        <p:grpSpPr>
          <a:xfrm>
            <a:off x="1540787" y="2657039"/>
            <a:ext cx="8934661" cy="2942390"/>
            <a:chOff x="1622743" y="2657039"/>
            <a:chExt cx="8934661" cy="2942390"/>
          </a:xfrm>
        </p:grpSpPr>
        <p:grpSp>
          <p:nvGrpSpPr>
            <p:cNvPr id="40" name="Group 39">
              <a:extLst>
                <a:ext uri="{FF2B5EF4-FFF2-40B4-BE49-F238E27FC236}">
                  <a16:creationId xmlns:a16="http://schemas.microsoft.com/office/drawing/2014/main" id="{BF714DEF-37B2-4A02-BA3D-00B07800A5D1}"/>
                </a:ext>
              </a:extLst>
            </p:cNvPr>
            <p:cNvGrpSpPr/>
            <p:nvPr/>
          </p:nvGrpSpPr>
          <p:grpSpPr>
            <a:xfrm>
              <a:off x="9646479" y="3357768"/>
              <a:ext cx="910925" cy="910924"/>
              <a:chOff x="9191019" y="3357768"/>
              <a:chExt cx="910925" cy="910924"/>
            </a:xfrm>
          </p:grpSpPr>
          <p:sp>
            <p:nvSpPr>
              <p:cNvPr id="12" name="Oval 11">
                <a:extLst>
                  <a:ext uri="{FF2B5EF4-FFF2-40B4-BE49-F238E27FC236}">
                    <a16:creationId xmlns:a16="http://schemas.microsoft.com/office/drawing/2014/main" id="{D7A77894-8F90-4FE5-8DC4-B6ACCD74D1D2}"/>
                  </a:ext>
                </a:extLst>
              </p:cNvPr>
              <p:cNvSpPr/>
              <p:nvPr/>
            </p:nvSpPr>
            <p:spPr>
              <a:xfrm>
                <a:off x="9191019" y="3357768"/>
                <a:ext cx="910925" cy="91092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3" name="Group 12">
                <a:extLst>
                  <a:ext uri="{FF2B5EF4-FFF2-40B4-BE49-F238E27FC236}">
                    <a16:creationId xmlns:a16="http://schemas.microsoft.com/office/drawing/2014/main" id="{3A5B0BD9-C4EC-4DF8-8B88-7946AE835AD1}"/>
                  </a:ext>
                </a:extLst>
              </p:cNvPr>
              <p:cNvGrpSpPr/>
              <p:nvPr/>
            </p:nvGrpSpPr>
            <p:grpSpPr>
              <a:xfrm>
                <a:off x="9426706" y="3581357"/>
                <a:ext cx="439555" cy="463745"/>
                <a:chOff x="8434833" y="2137298"/>
                <a:chExt cx="617384" cy="538319"/>
              </a:xfrm>
              <a:solidFill>
                <a:schemeClr val="accent2"/>
              </a:solidFill>
            </p:grpSpPr>
            <p:sp>
              <p:nvSpPr>
                <p:cNvPr id="14" name="Freeform 282">
                  <a:extLst>
                    <a:ext uri="{FF2B5EF4-FFF2-40B4-BE49-F238E27FC236}">
                      <a16:creationId xmlns:a16="http://schemas.microsoft.com/office/drawing/2014/main" id="{FDBF882C-48DE-41C8-A561-1825FE31C48E}"/>
                    </a:ext>
                  </a:extLst>
                </p:cNvPr>
                <p:cNvSpPr>
                  <a:spLocks noEditPoints="1"/>
                </p:cNvSpPr>
                <p:nvPr/>
              </p:nvSpPr>
              <p:spPr bwMode="auto">
                <a:xfrm>
                  <a:off x="8568416" y="2137298"/>
                  <a:ext cx="358762" cy="358761"/>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8 h 168"/>
                    <a:gd name="T12" fmla="*/ 8 w 168"/>
                    <a:gd name="T13" fmla="*/ 84 h 168"/>
                    <a:gd name="T14" fmla="*/ 84 w 168"/>
                    <a:gd name="T15" fmla="*/ 160 h 168"/>
                    <a:gd name="T16" fmla="*/ 160 w 168"/>
                    <a:gd name="T17" fmla="*/ 84 h 168"/>
                    <a:gd name="T18" fmla="*/ 84 w 168"/>
                    <a:gd name="T19"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0" y="0"/>
                        <a:pt x="168" y="38"/>
                        <a:pt x="168" y="84"/>
                      </a:cubicBezTo>
                      <a:cubicBezTo>
                        <a:pt x="168" y="130"/>
                        <a:pt x="130" y="168"/>
                        <a:pt x="84" y="168"/>
                      </a:cubicBezTo>
                      <a:close/>
                      <a:moveTo>
                        <a:pt x="84" y="8"/>
                      </a:moveTo>
                      <a:cubicBezTo>
                        <a:pt x="42" y="8"/>
                        <a:pt x="8" y="42"/>
                        <a:pt x="8" y="84"/>
                      </a:cubicBezTo>
                      <a:cubicBezTo>
                        <a:pt x="8" y="126"/>
                        <a:pt x="42" y="160"/>
                        <a:pt x="84" y="160"/>
                      </a:cubicBezTo>
                      <a:cubicBezTo>
                        <a:pt x="126" y="160"/>
                        <a:pt x="160" y="126"/>
                        <a:pt x="160" y="84"/>
                      </a:cubicBezTo>
                      <a:cubicBezTo>
                        <a:pt x="160" y="42"/>
                        <a:pt x="126" y="8"/>
                        <a:pt x="84" y="8"/>
                      </a:cubicBez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5" name="Freeform: Shape 312">
                  <a:extLst>
                    <a:ext uri="{FF2B5EF4-FFF2-40B4-BE49-F238E27FC236}">
                      <a16:creationId xmlns:a16="http://schemas.microsoft.com/office/drawing/2014/main" id="{130029FF-9CE1-4DF3-B9D8-97CA8DEB4A90}"/>
                    </a:ext>
                  </a:extLst>
                </p:cNvPr>
                <p:cNvSpPr/>
                <p:nvPr/>
              </p:nvSpPr>
              <p:spPr>
                <a:xfrm>
                  <a:off x="8434833" y="2508875"/>
                  <a:ext cx="617384" cy="166742"/>
                </a:xfrm>
                <a:custGeom>
                  <a:avLst/>
                  <a:gdLst>
                    <a:gd name="connsiteX0" fmla="*/ 308692 w 617384"/>
                    <a:gd name="connsiteY0" fmla="*/ 18499 h 166742"/>
                    <a:gd name="connsiteX1" fmla="*/ 22900 w 617384"/>
                    <a:gd name="connsiteY1" fmla="*/ 143547 h 166742"/>
                    <a:gd name="connsiteX2" fmla="*/ 21553 w 617384"/>
                    <a:gd name="connsiteY2" fmla="*/ 150718 h 166742"/>
                    <a:gd name="connsiteX3" fmla="*/ 595831 w 617384"/>
                    <a:gd name="connsiteY3" fmla="*/ 150718 h 166742"/>
                    <a:gd name="connsiteX4" fmla="*/ 594484 w 617384"/>
                    <a:gd name="connsiteY4" fmla="*/ 143547 h 166742"/>
                    <a:gd name="connsiteX5" fmla="*/ 308692 w 617384"/>
                    <a:gd name="connsiteY5" fmla="*/ 18499 h 166742"/>
                    <a:gd name="connsiteX6" fmla="*/ 308692 w 617384"/>
                    <a:gd name="connsiteY6" fmla="*/ 0 h 166742"/>
                    <a:gd name="connsiteX7" fmla="*/ 612607 w 617384"/>
                    <a:gd name="connsiteY7" fmla="*/ 139819 h 166742"/>
                    <a:gd name="connsiteX8" fmla="*/ 617384 w 617384"/>
                    <a:gd name="connsiteY8" fmla="*/ 166568 h 166742"/>
                    <a:gd name="connsiteX9" fmla="*/ 609846 w 617384"/>
                    <a:gd name="connsiteY9" fmla="*/ 166568 h 166742"/>
                    <a:gd name="connsiteX10" fmla="*/ 609846 w 617384"/>
                    <a:gd name="connsiteY10" fmla="*/ 166742 h 166742"/>
                    <a:gd name="connsiteX11" fmla="*/ 6785 w 617384"/>
                    <a:gd name="connsiteY11" fmla="*/ 166742 h 166742"/>
                    <a:gd name="connsiteX12" fmla="*/ 6785 w 617384"/>
                    <a:gd name="connsiteY12" fmla="*/ 166568 h 166742"/>
                    <a:gd name="connsiteX13" fmla="*/ 0 w 617384"/>
                    <a:gd name="connsiteY13" fmla="*/ 166568 h 166742"/>
                    <a:gd name="connsiteX14" fmla="*/ 4777 w 617384"/>
                    <a:gd name="connsiteY14" fmla="*/ 139819 h 166742"/>
                    <a:gd name="connsiteX15" fmla="*/ 308692 w 617384"/>
                    <a:gd name="connsiteY15" fmla="*/ 0 h 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384" h="166742">
                      <a:moveTo>
                        <a:pt x="308692" y="18499"/>
                      </a:moveTo>
                      <a:cubicBezTo>
                        <a:pt x="167719" y="18499"/>
                        <a:pt x="50101" y="72182"/>
                        <a:pt x="22900" y="143547"/>
                      </a:cubicBezTo>
                      <a:lnTo>
                        <a:pt x="21553" y="150718"/>
                      </a:lnTo>
                      <a:lnTo>
                        <a:pt x="595831" y="150718"/>
                      </a:lnTo>
                      <a:lnTo>
                        <a:pt x="594484" y="143547"/>
                      </a:lnTo>
                      <a:cubicBezTo>
                        <a:pt x="567283" y="72182"/>
                        <a:pt x="449665" y="18499"/>
                        <a:pt x="308692" y="18499"/>
                      </a:cubicBezTo>
                      <a:close/>
                      <a:moveTo>
                        <a:pt x="308692" y="0"/>
                      </a:moveTo>
                      <a:cubicBezTo>
                        <a:pt x="458605" y="0"/>
                        <a:pt x="583681" y="60024"/>
                        <a:pt x="612607" y="139819"/>
                      </a:cubicBezTo>
                      <a:lnTo>
                        <a:pt x="617384" y="166568"/>
                      </a:lnTo>
                      <a:lnTo>
                        <a:pt x="609846" y="166568"/>
                      </a:lnTo>
                      <a:lnTo>
                        <a:pt x="609846" y="166742"/>
                      </a:lnTo>
                      <a:lnTo>
                        <a:pt x="6785" y="166742"/>
                      </a:lnTo>
                      <a:lnTo>
                        <a:pt x="6785" y="166568"/>
                      </a:lnTo>
                      <a:lnTo>
                        <a:pt x="0" y="166568"/>
                      </a:lnTo>
                      <a:lnTo>
                        <a:pt x="4777" y="139819"/>
                      </a:lnTo>
                      <a:cubicBezTo>
                        <a:pt x="33703" y="60024"/>
                        <a:pt x="158779" y="0"/>
                        <a:pt x="308692" y="0"/>
                      </a:cubicBez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sp>
          <p:nvSpPr>
            <p:cNvPr id="4" name="Freeform 54">
              <a:extLst>
                <a:ext uri="{FF2B5EF4-FFF2-40B4-BE49-F238E27FC236}">
                  <a16:creationId xmlns:a16="http://schemas.microsoft.com/office/drawing/2014/main" id="{B5235302-5667-487E-8028-1AFE66DC707E}"/>
                </a:ext>
              </a:extLst>
            </p:cNvPr>
            <p:cNvSpPr/>
            <p:nvPr/>
          </p:nvSpPr>
          <p:spPr>
            <a:xfrm>
              <a:off x="5822296" y="2657039"/>
              <a:ext cx="3113694" cy="2240395"/>
            </a:xfrm>
            <a:prstGeom prst="roundRect">
              <a:avLst>
                <a:gd name="adj" fmla="val 5060"/>
              </a:avLst>
            </a:prstGeom>
            <a:gradFill>
              <a:gsLst>
                <a:gs pos="0">
                  <a:schemeClr val="accent2"/>
                </a:gs>
                <a:gs pos="82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a:extLst>
                <a:ext uri="{FF2B5EF4-FFF2-40B4-BE49-F238E27FC236}">
                  <a16:creationId xmlns:a16="http://schemas.microsoft.com/office/drawing/2014/main" id="{8788C3FB-A155-42F3-B363-676719F4985B}"/>
                </a:ext>
              </a:extLst>
            </p:cNvPr>
            <p:cNvSpPr/>
            <p:nvPr/>
          </p:nvSpPr>
          <p:spPr>
            <a:xfrm flipH="1">
              <a:off x="6603885" y="2998772"/>
              <a:ext cx="2118034" cy="1407180"/>
            </a:xfrm>
            <a:prstGeom prst="rect">
              <a:avLst/>
            </a:prstGeom>
          </p:spPr>
          <p:txBody>
            <a:bodyPr wrap="square" anchor="b">
              <a:spAutoFit/>
            </a:bodyPr>
            <a:lstStyle/>
            <a:p>
              <a:pPr>
                <a:lnSpc>
                  <a:spcPct val="120000"/>
                </a:lnSpc>
              </a:pPr>
              <a:r>
                <a:rPr lang="en-US" sz="1200" b="1" dirty="0">
                  <a:solidFill>
                    <a:schemeClr val="bg1"/>
                  </a:solidFill>
                  <a:cs typeface="Segoe UI Light" panose="020B0502040204020203" pitchFamily="34" charset="0"/>
                </a:rPr>
                <a:t>Lorem ipsum dolor </a:t>
              </a:r>
              <a:r>
                <a:rPr lang="en-US" sz="1200" dirty="0">
                  <a:solidFill>
                    <a:schemeClr val="bg1"/>
                  </a:solidFill>
                  <a:cs typeface="Segoe UI Light" panose="020B0502040204020203" pitchFamily="34" charset="0"/>
                </a:rPr>
                <a:t>sit amet, officiis suscipiantur vim in, ne postea debitis eleifend ius. Ex sed erat prodesset definiebas, reque essent sit ut. Erant populo torquatos at pri</a:t>
              </a:r>
            </a:p>
          </p:txBody>
        </p:sp>
        <p:sp>
          <p:nvSpPr>
            <p:cNvPr id="16" name="Freeform 53">
              <a:extLst>
                <a:ext uri="{FF2B5EF4-FFF2-40B4-BE49-F238E27FC236}">
                  <a16:creationId xmlns:a16="http://schemas.microsoft.com/office/drawing/2014/main" id="{BB1D34BE-7564-4C50-A0D8-8F53904ED20A}"/>
                </a:ext>
              </a:extLst>
            </p:cNvPr>
            <p:cNvSpPr/>
            <p:nvPr/>
          </p:nvSpPr>
          <p:spPr>
            <a:xfrm>
              <a:off x="3276122" y="3359034"/>
              <a:ext cx="3113694" cy="2240395"/>
            </a:xfrm>
            <a:prstGeom prst="roundRect">
              <a:avLst>
                <a:gd name="adj" fmla="val 7640"/>
              </a:avLst>
            </a:prstGeom>
            <a:gradFill>
              <a:gsLst>
                <a:gs pos="0">
                  <a:schemeClr val="accent1"/>
                </a:gs>
                <a:gs pos="82000">
                  <a:schemeClr val="accent1">
                    <a:lumMod val="75000"/>
                  </a:schemeClr>
                </a:gs>
              </a:gsLst>
              <a:lin ang="2700000" scaled="1"/>
            </a:gradFill>
            <a:ln w="508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a:extLst>
                <a:ext uri="{FF2B5EF4-FFF2-40B4-BE49-F238E27FC236}">
                  <a16:creationId xmlns:a16="http://schemas.microsoft.com/office/drawing/2014/main" id="{4F42F02B-6CAD-4213-A1EC-1471FB47AC47}"/>
                </a:ext>
              </a:extLst>
            </p:cNvPr>
            <p:cNvSpPr/>
            <p:nvPr/>
          </p:nvSpPr>
          <p:spPr>
            <a:xfrm>
              <a:off x="3490192" y="4021563"/>
              <a:ext cx="2685553" cy="1185581"/>
            </a:xfrm>
            <a:prstGeom prst="rect">
              <a:avLst/>
            </a:prstGeom>
          </p:spPr>
          <p:txBody>
            <a:bodyPr wrap="square">
              <a:spAutoFit/>
            </a:bodyPr>
            <a:lstStyle/>
            <a:p>
              <a:pPr>
                <a:lnSpc>
                  <a:spcPct val="120000"/>
                </a:lnSpc>
              </a:pPr>
              <a:r>
                <a:rPr lang="en-US" sz="1200" b="1" dirty="0">
                  <a:solidFill>
                    <a:schemeClr val="bg1"/>
                  </a:solidFill>
                  <a:cs typeface="Segoe UI Light" panose="020B0502040204020203" pitchFamily="34" charset="0"/>
                </a:rPr>
                <a:t>Lorem ipsum dolor sit amet, </a:t>
              </a:r>
              <a:r>
                <a:rPr lang="en-US" sz="1200" dirty="0">
                  <a:solidFill>
                    <a:schemeClr val="bg1"/>
                  </a:solidFill>
                  <a:cs typeface="Segoe UI Light" panose="020B0502040204020203" pitchFamily="34" charset="0"/>
                </a:rPr>
                <a:t>officiis suscipiantur vim in, ne postea debitis eleifend ius. Ex sed erat prodesset definiebas, reque essent sit ut. Erant populo torquatos at pri</a:t>
              </a:r>
            </a:p>
          </p:txBody>
        </p:sp>
        <p:sp>
          <p:nvSpPr>
            <p:cNvPr id="32" name="Isosceles Triangle 31">
              <a:extLst>
                <a:ext uri="{FF2B5EF4-FFF2-40B4-BE49-F238E27FC236}">
                  <a16:creationId xmlns:a16="http://schemas.microsoft.com/office/drawing/2014/main" id="{6A4DCF7F-FF2C-4D4E-9AD0-50DEBBE2610B}"/>
                </a:ext>
              </a:extLst>
            </p:cNvPr>
            <p:cNvSpPr/>
            <p:nvPr/>
          </p:nvSpPr>
          <p:spPr>
            <a:xfrm rot="5400000">
              <a:off x="8700602" y="3554021"/>
              <a:ext cx="795912" cy="446431"/>
            </a:xfrm>
            <a:prstGeom prst="triangle">
              <a:avLst/>
            </a:prstGeom>
            <a:gradFill>
              <a:gsLst>
                <a:gs pos="0">
                  <a:schemeClr val="accent2"/>
                </a:gs>
                <a:gs pos="82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Isosceles Triangle 32">
              <a:extLst>
                <a:ext uri="{FF2B5EF4-FFF2-40B4-BE49-F238E27FC236}">
                  <a16:creationId xmlns:a16="http://schemas.microsoft.com/office/drawing/2014/main" id="{7D193D7D-E5E9-4C47-A9E4-6849C0F1907C}"/>
                </a:ext>
              </a:extLst>
            </p:cNvPr>
            <p:cNvSpPr/>
            <p:nvPr/>
          </p:nvSpPr>
          <p:spPr>
            <a:xfrm rot="16200000" flipH="1">
              <a:off x="2695489" y="4278316"/>
              <a:ext cx="795912" cy="446431"/>
            </a:xfrm>
            <a:prstGeom prst="triangle">
              <a:avLst/>
            </a:prstGeom>
            <a:gradFill>
              <a:gsLst>
                <a:gs pos="100000">
                  <a:schemeClr val="accent1"/>
                </a:gs>
                <a:gs pos="16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a:extLst>
                <a:ext uri="{FF2B5EF4-FFF2-40B4-BE49-F238E27FC236}">
                  <a16:creationId xmlns:a16="http://schemas.microsoft.com/office/drawing/2014/main" id="{80FA6786-7B2C-492E-A01B-A83769ED7500}"/>
                </a:ext>
              </a:extLst>
            </p:cNvPr>
            <p:cNvGrpSpPr/>
            <p:nvPr/>
          </p:nvGrpSpPr>
          <p:grpSpPr>
            <a:xfrm>
              <a:off x="1622743" y="4023769"/>
              <a:ext cx="910925" cy="910924"/>
              <a:chOff x="9855200" y="4174246"/>
              <a:chExt cx="506544" cy="506544"/>
            </a:xfrm>
          </p:grpSpPr>
          <p:sp>
            <p:nvSpPr>
              <p:cNvPr id="28" name="Oval 27">
                <a:extLst>
                  <a:ext uri="{FF2B5EF4-FFF2-40B4-BE49-F238E27FC236}">
                    <a16:creationId xmlns:a16="http://schemas.microsoft.com/office/drawing/2014/main" id="{49C60686-6AF6-4EBB-882B-60817A81A888}"/>
                  </a:ext>
                </a:extLst>
              </p:cNvPr>
              <p:cNvSpPr/>
              <p:nvPr/>
            </p:nvSpPr>
            <p:spPr>
              <a:xfrm>
                <a:off x="9855200" y="4174246"/>
                <a:ext cx="506544" cy="506544"/>
              </a:xfrm>
              <a:prstGeom prst="ellipse">
                <a:avLst/>
              </a:prstGeom>
              <a:noFill/>
              <a:ln>
                <a:gradFill>
                  <a:gsLst>
                    <a:gs pos="0">
                      <a:schemeClr val="accent3"/>
                    </a:gs>
                    <a:gs pos="82000">
                      <a:schemeClr val="accent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9" name="Group 28">
                <a:extLst>
                  <a:ext uri="{FF2B5EF4-FFF2-40B4-BE49-F238E27FC236}">
                    <a16:creationId xmlns:a16="http://schemas.microsoft.com/office/drawing/2014/main" id="{53E447A8-D595-4678-AC65-6B13C10FD800}"/>
                  </a:ext>
                </a:extLst>
              </p:cNvPr>
              <p:cNvGrpSpPr/>
              <p:nvPr/>
            </p:nvGrpSpPr>
            <p:grpSpPr>
              <a:xfrm>
                <a:off x="9986260" y="4298580"/>
                <a:ext cx="244426" cy="257877"/>
                <a:chOff x="8434833" y="2137300"/>
                <a:chExt cx="617384" cy="538317"/>
              </a:xfrm>
              <a:gradFill>
                <a:gsLst>
                  <a:gs pos="0">
                    <a:schemeClr val="accent3"/>
                  </a:gs>
                  <a:gs pos="82000">
                    <a:schemeClr val="accent1">
                      <a:lumMod val="75000"/>
                    </a:schemeClr>
                  </a:gs>
                </a:gsLst>
                <a:lin ang="2700000" scaled="1"/>
              </a:gradFill>
            </p:grpSpPr>
            <p:sp>
              <p:nvSpPr>
                <p:cNvPr id="30" name="Freeform 282">
                  <a:extLst>
                    <a:ext uri="{FF2B5EF4-FFF2-40B4-BE49-F238E27FC236}">
                      <a16:creationId xmlns:a16="http://schemas.microsoft.com/office/drawing/2014/main" id="{23F4AC25-87AD-4659-A349-44285545367C}"/>
                    </a:ext>
                  </a:extLst>
                </p:cNvPr>
                <p:cNvSpPr>
                  <a:spLocks noEditPoints="1"/>
                </p:cNvSpPr>
                <p:nvPr/>
              </p:nvSpPr>
              <p:spPr bwMode="auto">
                <a:xfrm>
                  <a:off x="8568416" y="2137300"/>
                  <a:ext cx="358762" cy="358762"/>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8 h 168"/>
                    <a:gd name="T12" fmla="*/ 8 w 168"/>
                    <a:gd name="T13" fmla="*/ 84 h 168"/>
                    <a:gd name="T14" fmla="*/ 84 w 168"/>
                    <a:gd name="T15" fmla="*/ 160 h 168"/>
                    <a:gd name="T16" fmla="*/ 160 w 168"/>
                    <a:gd name="T17" fmla="*/ 84 h 168"/>
                    <a:gd name="T18" fmla="*/ 84 w 168"/>
                    <a:gd name="T19"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0" y="0"/>
                        <a:pt x="168" y="38"/>
                        <a:pt x="168" y="84"/>
                      </a:cubicBezTo>
                      <a:cubicBezTo>
                        <a:pt x="168" y="130"/>
                        <a:pt x="130" y="168"/>
                        <a:pt x="84" y="168"/>
                      </a:cubicBezTo>
                      <a:close/>
                      <a:moveTo>
                        <a:pt x="84" y="8"/>
                      </a:moveTo>
                      <a:cubicBezTo>
                        <a:pt x="42" y="8"/>
                        <a:pt x="8" y="42"/>
                        <a:pt x="8" y="84"/>
                      </a:cubicBezTo>
                      <a:cubicBezTo>
                        <a:pt x="8" y="126"/>
                        <a:pt x="42" y="160"/>
                        <a:pt x="84" y="160"/>
                      </a:cubicBezTo>
                      <a:cubicBezTo>
                        <a:pt x="126" y="160"/>
                        <a:pt x="160" y="126"/>
                        <a:pt x="160" y="84"/>
                      </a:cubicBezTo>
                      <a:cubicBezTo>
                        <a:pt x="160" y="42"/>
                        <a:pt x="126" y="8"/>
                        <a:pt x="8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Shape 312">
                  <a:extLst>
                    <a:ext uri="{FF2B5EF4-FFF2-40B4-BE49-F238E27FC236}">
                      <a16:creationId xmlns:a16="http://schemas.microsoft.com/office/drawing/2014/main" id="{A127503C-7868-4F45-A46E-990C73301DEE}"/>
                    </a:ext>
                  </a:extLst>
                </p:cNvPr>
                <p:cNvSpPr/>
                <p:nvPr/>
              </p:nvSpPr>
              <p:spPr>
                <a:xfrm>
                  <a:off x="8434833" y="2508875"/>
                  <a:ext cx="617384" cy="166742"/>
                </a:xfrm>
                <a:custGeom>
                  <a:avLst/>
                  <a:gdLst>
                    <a:gd name="connsiteX0" fmla="*/ 308692 w 617384"/>
                    <a:gd name="connsiteY0" fmla="*/ 18499 h 166742"/>
                    <a:gd name="connsiteX1" fmla="*/ 22900 w 617384"/>
                    <a:gd name="connsiteY1" fmla="*/ 143547 h 166742"/>
                    <a:gd name="connsiteX2" fmla="*/ 21553 w 617384"/>
                    <a:gd name="connsiteY2" fmla="*/ 150718 h 166742"/>
                    <a:gd name="connsiteX3" fmla="*/ 595831 w 617384"/>
                    <a:gd name="connsiteY3" fmla="*/ 150718 h 166742"/>
                    <a:gd name="connsiteX4" fmla="*/ 594484 w 617384"/>
                    <a:gd name="connsiteY4" fmla="*/ 143547 h 166742"/>
                    <a:gd name="connsiteX5" fmla="*/ 308692 w 617384"/>
                    <a:gd name="connsiteY5" fmla="*/ 18499 h 166742"/>
                    <a:gd name="connsiteX6" fmla="*/ 308692 w 617384"/>
                    <a:gd name="connsiteY6" fmla="*/ 0 h 166742"/>
                    <a:gd name="connsiteX7" fmla="*/ 612607 w 617384"/>
                    <a:gd name="connsiteY7" fmla="*/ 139819 h 166742"/>
                    <a:gd name="connsiteX8" fmla="*/ 617384 w 617384"/>
                    <a:gd name="connsiteY8" fmla="*/ 166568 h 166742"/>
                    <a:gd name="connsiteX9" fmla="*/ 609846 w 617384"/>
                    <a:gd name="connsiteY9" fmla="*/ 166568 h 166742"/>
                    <a:gd name="connsiteX10" fmla="*/ 609846 w 617384"/>
                    <a:gd name="connsiteY10" fmla="*/ 166742 h 166742"/>
                    <a:gd name="connsiteX11" fmla="*/ 6785 w 617384"/>
                    <a:gd name="connsiteY11" fmla="*/ 166742 h 166742"/>
                    <a:gd name="connsiteX12" fmla="*/ 6785 w 617384"/>
                    <a:gd name="connsiteY12" fmla="*/ 166568 h 166742"/>
                    <a:gd name="connsiteX13" fmla="*/ 0 w 617384"/>
                    <a:gd name="connsiteY13" fmla="*/ 166568 h 166742"/>
                    <a:gd name="connsiteX14" fmla="*/ 4777 w 617384"/>
                    <a:gd name="connsiteY14" fmla="*/ 139819 h 166742"/>
                    <a:gd name="connsiteX15" fmla="*/ 308692 w 617384"/>
                    <a:gd name="connsiteY15" fmla="*/ 0 h 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384" h="166742">
                      <a:moveTo>
                        <a:pt x="308692" y="18499"/>
                      </a:moveTo>
                      <a:cubicBezTo>
                        <a:pt x="167719" y="18499"/>
                        <a:pt x="50101" y="72182"/>
                        <a:pt x="22900" y="143547"/>
                      </a:cubicBezTo>
                      <a:lnTo>
                        <a:pt x="21553" y="150718"/>
                      </a:lnTo>
                      <a:lnTo>
                        <a:pt x="595831" y="150718"/>
                      </a:lnTo>
                      <a:lnTo>
                        <a:pt x="594484" y="143547"/>
                      </a:lnTo>
                      <a:cubicBezTo>
                        <a:pt x="567283" y="72182"/>
                        <a:pt x="449665" y="18499"/>
                        <a:pt x="308692" y="18499"/>
                      </a:cubicBezTo>
                      <a:close/>
                      <a:moveTo>
                        <a:pt x="308692" y="0"/>
                      </a:moveTo>
                      <a:cubicBezTo>
                        <a:pt x="458605" y="0"/>
                        <a:pt x="583681" y="60024"/>
                        <a:pt x="612607" y="139819"/>
                      </a:cubicBezTo>
                      <a:lnTo>
                        <a:pt x="617384" y="166568"/>
                      </a:lnTo>
                      <a:lnTo>
                        <a:pt x="609846" y="166568"/>
                      </a:lnTo>
                      <a:lnTo>
                        <a:pt x="609846" y="166742"/>
                      </a:lnTo>
                      <a:lnTo>
                        <a:pt x="6785" y="166742"/>
                      </a:lnTo>
                      <a:lnTo>
                        <a:pt x="6785" y="166568"/>
                      </a:lnTo>
                      <a:lnTo>
                        <a:pt x="0" y="166568"/>
                      </a:lnTo>
                      <a:lnTo>
                        <a:pt x="4777" y="139819"/>
                      </a:lnTo>
                      <a:cubicBezTo>
                        <a:pt x="33703" y="60024"/>
                        <a:pt x="158779" y="0"/>
                        <a:pt x="3086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8" name="Group 17">
              <a:extLst>
                <a:ext uri="{FF2B5EF4-FFF2-40B4-BE49-F238E27FC236}">
                  <a16:creationId xmlns:a16="http://schemas.microsoft.com/office/drawing/2014/main" id="{73C38D95-97BA-49E3-B347-F228DFD5D6D3}"/>
                </a:ext>
              </a:extLst>
            </p:cNvPr>
            <p:cNvGrpSpPr/>
            <p:nvPr/>
          </p:nvGrpSpPr>
          <p:grpSpPr>
            <a:xfrm>
              <a:off x="6008118" y="2789349"/>
              <a:ext cx="402757" cy="391249"/>
              <a:chOff x="10325584" y="2210629"/>
              <a:chExt cx="597936" cy="580853"/>
            </a:xfrm>
            <a:solidFill>
              <a:schemeClr val="bg1"/>
            </a:solidFill>
          </p:grpSpPr>
          <p:sp>
            <p:nvSpPr>
              <p:cNvPr id="19" name="Freeform 248">
                <a:extLst>
                  <a:ext uri="{FF2B5EF4-FFF2-40B4-BE49-F238E27FC236}">
                    <a16:creationId xmlns:a16="http://schemas.microsoft.com/office/drawing/2014/main" id="{9A566541-BFF7-4E74-9247-8C3F0600759F}"/>
                  </a:ext>
                </a:extLst>
              </p:cNvPr>
              <p:cNvSpPr>
                <a:spLocks noEditPoints="1"/>
              </p:cNvSpPr>
              <p:nvPr/>
            </p:nvSpPr>
            <p:spPr bwMode="auto">
              <a:xfrm>
                <a:off x="10325584" y="2210629"/>
                <a:ext cx="597936" cy="580853"/>
              </a:xfrm>
              <a:custGeom>
                <a:avLst/>
                <a:gdLst>
                  <a:gd name="T0" fmla="*/ 140 w 280"/>
                  <a:gd name="T1" fmla="*/ 268 h 272"/>
                  <a:gd name="T2" fmla="*/ 50 w 280"/>
                  <a:gd name="T3" fmla="*/ 230 h 272"/>
                  <a:gd name="T4" fmla="*/ 50 w 280"/>
                  <a:gd name="T5" fmla="*/ 50 h 272"/>
                  <a:gd name="T6" fmla="*/ 230 w 280"/>
                  <a:gd name="T7" fmla="*/ 50 h 272"/>
                  <a:gd name="T8" fmla="*/ 230 w 280"/>
                  <a:gd name="T9" fmla="*/ 50 h 272"/>
                  <a:gd name="T10" fmla="*/ 230 w 280"/>
                  <a:gd name="T11" fmla="*/ 230 h 272"/>
                  <a:gd name="T12" fmla="*/ 140 w 280"/>
                  <a:gd name="T13" fmla="*/ 268 h 272"/>
                  <a:gd name="T14" fmla="*/ 140 w 280"/>
                  <a:gd name="T15" fmla="*/ 20 h 272"/>
                  <a:gd name="T16" fmla="*/ 55 w 280"/>
                  <a:gd name="T17" fmla="*/ 55 h 272"/>
                  <a:gd name="T18" fmla="*/ 55 w 280"/>
                  <a:gd name="T19" fmla="*/ 225 h 272"/>
                  <a:gd name="T20" fmla="*/ 225 w 280"/>
                  <a:gd name="T21" fmla="*/ 225 h 272"/>
                  <a:gd name="T22" fmla="*/ 225 w 280"/>
                  <a:gd name="T23" fmla="*/ 55 h 272"/>
                  <a:gd name="T24" fmla="*/ 140 w 280"/>
                  <a:gd name="T25" fmla="*/ 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72">
                    <a:moveTo>
                      <a:pt x="140" y="268"/>
                    </a:moveTo>
                    <a:cubicBezTo>
                      <a:pt x="107" y="268"/>
                      <a:pt x="75" y="255"/>
                      <a:pt x="50" y="230"/>
                    </a:cubicBezTo>
                    <a:cubicBezTo>
                      <a:pt x="0" y="181"/>
                      <a:pt x="0" y="99"/>
                      <a:pt x="50" y="50"/>
                    </a:cubicBezTo>
                    <a:cubicBezTo>
                      <a:pt x="99" y="0"/>
                      <a:pt x="181" y="0"/>
                      <a:pt x="230" y="50"/>
                    </a:cubicBezTo>
                    <a:cubicBezTo>
                      <a:pt x="230" y="50"/>
                      <a:pt x="230" y="50"/>
                      <a:pt x="230" y="50"/>
                    </a:cubicBezTo>
                    <a:cubicBezTo>
                      <a:pt x="280" y="99"/>
                      <a:pt x="280" y="181"/>
                      <a:pt x="230" y="230"/>
                    </a:cubicBezTo>
                    <a:cubicBezTo>
                      <a:pt x="206" y="255"/>
                      <a:pt x="173" y="268"/>
                      <a:pt x="140" y="268"/>
                    </a:cubicBezTo>
                    <a:close/>
                    <a:moveTo>
                      <a:pt x="140" y="20"/>
                    </a:moveTo>
                    <a:cubicBezTo>
                      <a:pt x="109" y="20"/>
                      <a:pt x="79" y="32"/>
                      <a:pt x="55" y="55"/>
                    </a:cubicBezTo>
                    <a:cubicBezTo>
                      <a:pt x="9" y="102"/>
                      <a:pt x="9" y="178"/>
                      <a:pt x="55" y="225"/>
                    </a:cubicBezTo>
                    <a:cubicBezTo>
                      <a:pt x="102" y="272"/>
                      <a:pt x="178" y="272"/>
                      <a:pt x="225" y="225"/>
                    </a:cubicBezTo>
                    <a:cubicBezTo>
                      <a:pt x="272" y="178"/>
                      <a:pt x="272" y="102"/>
                      <a:pt x="225" y="55"/>
                    </a:cubicBezTo>
                    <a:cubicBezTo>
                      <a:pt x="201" y="32"/>
                      <a:pt x="171" y="20"/>
                      <a:pt x="14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Rectangle 249">
                <a:extLst>
                  <a:ext uri="{FF2B5EF4-FFF2-40B4-BE49-F238E27FC236}">
                    <a16:creationId xmlns:a16="http://schemas.microsoft.com/office/drawing/2014/main" id="{EEACA2F6-8609-4E03-9B77-34056F9F64B1}"/>
                  </a:ext>
                </a:extLst>
              </p:cNvPr>
              <p:cNvSpPr>
                <a:spLocks noChangeArrowheads="1"/>
              </p:cNvSpPr>
              <p:nvPr/>
            </p:nvSpPr>
            <p:spPr bwMode="auto">
              <a:xfrm>
                <a:off x="10616010" y="2381468"/>
                <a:ext cx="17084" cy="187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Rectangle 250">
                <a:extLst>
                  <a:ext uri="{FF2B5EF4-FFF2-40B4-BE49-F238E27FC236}">
                    <a16:creationId xmlns:a16="http://schemas.microsoft.com/office/drawing/2014/main" id="{15207F37-A97A-4FA5-A433-EC69469B3B4A}"/>
                  </a:ext>
                </a:extLst>
              </p:cNvPr>
              <p:cNvSpPr>
                <a:spLocks noChangeArrowheads="1"/>
              </p:cNvSpPr>
              <p:nvPr/>
            </p:nvSpPr>
            <p:spPr bwMode="auto">
              <a:xfrm>
                <a:off x="10616010" y="260355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2" name="Group 21">
              <a:extLst>
                <a:ext uri="{FF2B5EF4-FFF2-40B4-BE49-F238E27FC236}">
                  <a16:creationId xmlns:a16="http://schemas.microsoft.com/office/drawing/2014/main" id="{3FECAD9A-F3B3-461D-9660-D6226BDA1BAC}"/>
                </a:ext>
              </a:extLst>
            </p:cNvPr>
            <p:cNvGrpSpPr/>
            <p:nvPr/>
          </p:nvGrpSpPr>
          <p:grpSpPr>
            <a:xfrm>
              <a:off x="5746628" y="3572885"/>
              <a:ext cx="402755" cy="391248"/>
              <a:chOff x="11418953" y="2210629"/>
              <a:chExt cx="597936" cy="580853"/>
            </a:xfrm>
            <a:solidFill>
              <a:schemeClr val="bg1"/>
            </a:solidFill>
          </p:grpSpPr>
          <p:sp>
            <p:nvSpPr>
              <p:cNvPr id="23" name="Freeform 533">
                <a:extLst>
                  <a:ext uri="{FF2B5EF4-FFF2-40B4-BE49-F238E27FC236}">
                    <a16:creationId xmlns:a16="http://schemas.microsoft.com/office/drawing/2014/main" id="{FD20B406-70FD-4AA5-BA3A-18A74CF92718}"/>
                  </a:ext>
                </a:extLst>
              </p:cNvPr>
              <p:cNvSpPr>
                <a:spLocks noEditPoints="1"/>
              </p:cNvSpPr>
              <p:nvPr/>
            </p:nvSpPr>
            <p:spPr bwMode="auto">
              <a:xfrm>
                <a:off x="11418953" y="2210629"/>
                <a:ext cx="597936" cy="580853"/>
              </a:xfrm>
              <a:custGeom>
                <a:avLst/>
                <a:gdLst>
                  <a:gd name="T0" fmla="*/ 140 w 280"/>
                  <a:gd name="T1" fmla="*/ 268 h 272"/>
                  <a:gd name="T2" fmla="*/ 50 w 280"/>
                  <a:gd name="T3" fmla="*/ 231 h 272"/>
                  <a:gd name="T4" fmla="*/ 50 w 280"/>
                  <a:gd name="T5" fmla="*/ 50 h 272"/>
                  <a:gd name="T6" fmla="*/ 230 w 280"/>
                  <a:gd name="T7" fmla="*/ 50 h 272"/>
                  <a:gd name="T8" fmla="*/ 230 w 280"/>
                  <a:gd name="T9" fmla="*/ 50 h 272"/>
                  <a:gd name="T10" fmla="*/ 230 w 280"/>
                  <a:gd name="T11" fmla="*/ 231 h 272"/>
                  <a:gd name="T12" fmla="*/ 140 w 280"/>
                  <a:gd name="T13" fmla="*/ 268 h 272"/>
                  <a:gd name="T14" fmla="*/ 140 w 280"/>
                  <a:gd name="T15" fmla="*/ 20 h 272"/>
                  <a:gd name="T16" fmla="*/ 55 w 280"/>
                  <a:gd name="T17" fmla="*/ 56 h 272"/>
                  <a:gd name="T18" fmla="*/ 55 w 280"/>
                  <a:gd name="T19" fmla="*/ 225 h 272"/>
                  <a:gd name="T20" fmla="*/ 225 w 280"/>
                  <a:gd name="T21" fmla="*/ 225 h 272"/>
                  <a:gd name="T22" fmla="*/ 225 w 280"/>
                  <a:gd name="T23" fmla="*/ 56 h 272"/>
                  <a:gd name="T24" fmla="*/ 140 w 280"/>
                  <a:gd name="T25" fmla="*/ 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72">
                    <a:moveTo>
                      <a:pt x="140" y="268"/>
                    </a:moveTo>
                    <a:cubicBezTo>
                      <a:pt x="107" y="268"/>
                      <a:pt x="75" y="256"/>
                      <a:pt x="50" y="231"/>
                    </a:cubicBezTo>
                    <a:cubicBezTo>
                      <a:pt x="0" y="181"/>
                      <a:pt x="0" y="100"/>
                      <a:pt x="50" y="50"/>
                    </a:cubicBezTo>
                    <a:cubicBezTo>
                      <a:pt x="99" y="0"/>
                      <a:pt x="181" y="0"/>
                      <a:pt x="230" y="50"/>
                    </a:cubicBezTo>
                    <a:cubicBezTo>
                      <a:pt x="230" y="50"/>
                      <a:pt x="230" y="50"/>
                      <a:pt x="230" y="50"/>
                    </a:cubicBezTo>
                    <a:cubicBezTo>
                      <a:pt x="280" y="100"/>
                      <a:pt x="280" y="181"/>
                      <a:pt x="230" y="231"/>
                    </a:cubicBezTo>
                    <a:cubicBezTo>
                      <a:pt x="206" y="256"/>
                      <a:pt x="173" y="268"/>
                      <a:pt x="140" y="268"/>
                    </a:cubicBezTo>
                    <a:close/>
                    <a:moveTo>
                      <a:pt x="140" y="20"/>
                    </a:moveTo>
                    <a:cubicBezTo>
                      <a:pt x="109" y="20"/>
                      <a:pt x="79" y="32"/>
                      <a:pt x="55" y="56"/>
                    </a:cubicBezTo>
                    <a:cubicBezTo>
                      <a:pt x="8" y="102"/>
                      <a:pt x="8" y="178"/>
                      <a:pt x="55" y="225"/>
                    </a:cubicBezTo>
                    <a:cubicBezTo>
                      <a:pt x="102" y="272"/>
                      <a:pt x="178" y="272"/>
                      <a:pt x="225" y="225"/>
                    </a:cubicBezTo>
                    <a:cubicBezTo>
                      <a:pt x="272" y="178"/>
                      <a:pt x="272" y="102"/>
                      <a:pt x="225" y="56"/>
                    </a:cubicBezTo>
                    <a:cubicBezTo>
                      <a:pt x="201" y="32"/>
                      <a:pt x="171" y="20"/>
                      <a:pt x="14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534">
                <a:extLst>
                  <a:ext uri="{FF2B5EF4-FFF2-40B4-BE49-F238E27FC236}">
                    <a16:creationId xmlns:a16="http://schemas.microsoft.com/office/drawing/2014/main" id="{0AC8FEA1-580D-49C7-8B0E-3C1719302A26}"/>
                  </a:ext>
                </a:extLst>
              </p:cNvPr>
              <p:cNvSpPr>
                <a:spLocks noChangeArrowheads="1"/>
              </p:cNvSpPr>
              <p:nvPr/>
            </p:nvSpPr>
            <p:spPr bwMode="auto">
              <a:xfrm>
                <a:off x="11692296" y="260355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535">
                <a:extLst>
                  <a:ext uri="{FF2B5EF4-FFF2-40B4-BE49-F238E27FC236}">
                    <a16:creationId xmlns:a16="http://schemas.microsoft.com/office/drawing/2014/main" id="{54B30C37-CA7D-4FF0-99E8-C1C4AEEE7512}"/>
                  </a:ext>
                </a:extLst>
              </p:cNvPr>
              <p:cNvSpPr>
                <a:spLocks/>
              </p:cNvSpPr>
              <p:nvPr/>
            </p:nvSpPr>
            <p:spPr bwMode="auto">
              <a:xfrm>
                <a:off x="11641044" y="2364384"/>
                <a:ext cx="153755" cy="205006"/>
              </a:xfrm>
              <a:custGeom>
                <a:avLst/>
                <a:gdLst>
                  <a:gd name="T0" fmla="*/ 32 w 72"/>
                  <a:gd name="T1" fmla="*/ 96 h 96"/>
                  <a:gd name="T2" fmla="*/ 24 w 72"/>
                  <a:gd name="T3" fmla="*/ 96 h 96"/>
                  <a:gd name="T4" fmla="*/ 24 w 72"/>
                  <a:gd name="T5" fmla="*/ 92 h 96"/>
                  <a:gd name="T6" fmla="*/ 42 w 72"/>
                  <a:gd name="T7" fmla="*/ 57 h 96"/>
                  <a:gd name="T8" fmla="*/ 64 w 72"/>
                  <a:gd name="T9" fmla="*/ 32 h 96"/>
                  <a:gd name="T10" fmla="*/ 36 w 72"/>
                  <a:gd name="T11" fmla="*/ 8 h 96"/>
                  <a:gd name="T12" fmla="*/ 8 w 72"/>
                  <a:gd name="T13" fmla="*/ 24 h 96"/>
                  <a:gd name="T14" fmla="*/ 0 w 72"/>
                  <a:gd name="T15" fmla="*/ 24 h 96"/>
                  <a:gd name="T16" fmla="*/ 36 w 72"/>
                  <a:gd name="T17" fmla="*/ 0 h 96"/>
                  <a:gd name="T18" fmla="*/ 72 w 72"/>
                  <a:gd name="T19" fmla="*/ 32 h 96"/>
                  <a:gd name="T20" fmla="*/ 46 w 72"/>
                  <a:gd name="T21" fmla="*/ 64 h 96"/>
                  <a:gd name="T22" fmla="*/ 32 w 72"/>
                  <a:gd name="T23" fmla="*/ 92 h 96"/>
                  <a:gd name="T24" fmla="*/ 32 w 72"/>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96">
                    <a:moveTo>
                      <a:pt x="32" y="96"/>
                    </a:moveTo>
                    <a:cubicBezTo>
                      <a:pt x="24" y="96"/>
                      <a:pt x="24" y="96"/>
                      <a:pt x="24" y="96"/>
                    </a:cubicBezTo>
                    <a:cubicBezTo>
                      <a:pt x="24" y="92"/>
                      <a:pt x="24" y="92"/>
                      <a:pt x="24" y="92"/>
                    </a:cubicBezTo>
                    <a:cubicBezTo>
                      <a:pt x="24" y="66"/>
                      <a:pt x="41" y="57"/>
                      <a:pt x="42" y="57"/>
                    </a:cubicBezTo>
                    <a:cubicBezTo>
                      <a:pt x="48" y="54"/>
                      <a:pt x="64" y="43"/>
                      <a:pt x="64" y="32"/>
                    </a:cubicBezTo>
                    <a:cubicBezTo>
                      <a:pt x="64" y="18"/>
                      <a:pt x="53" y="8"/>
                      <a:pt x="36" y="8"/>
                    </a:cubicBezTo>
                    <a:cubicBezTo>
                      <a:pt x="11" y="8"/>
                      <a:pt x="8" y="17"/>
                      <a:pt x="8" y="24"/>
                    </a:cubicBezTo>
                    <a:cubicBezTo>
                      <a:pt x="0" y="24"/>
                      <a:pt x="0" y="24"/>
                      <a:pt x="0" y="24"/>
                    </a:cubicBezTo>
                    <a:cubicBezTo>
                      <a:pt x="0" y="8"/>
                      <a:pt x="12" y="0"/>
                      <a:pt x="36" y="0"/>
                    </a:cubicBezTo>
                    <a:cubicBezTo>
                      <a:pt x="57" y="0"/>
                      <a:pt x="72" y="13"/>
                      <a:pt x="72" y="32"/>
                    </a:cubicBezTo>
                    <a:cubicBezTo>
                      <a:pt x="72" y="51"/>
                      <a:pt x="47" y="63"/>
                      <a:pt x="46" y="64"/>
                    </a:cubicBezTo>
                    <a:cubicBezTo>
                      <a:pt x="45" y="64"/>
                      <a:pt x="32" y="71"/>
                      <a:pt x="32" y="92"/>
                    </a:cubicBezTo>
                    <a:lnTo>
                      <a:pt x="3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37" name="Rectangle 36">
            <a:extLst>
              <a:ext uri="{FF2B5EF4-FFF2-40B4-BE49-F238E27FC236}">
                <a16:creationId xmlns:a16="http://schemas.microsoft.com/office/drawing/2014/main" id="{866010B7-53BD-4063-B5C5-FC5209192966}"/>
              </a:ext>
            </a:extLst>
          </p:cNvPr>
          <p:cNvSpPr/>
          <p:nvPr/>
        </p:nvSpPr>
        <p:spPr>
          <a:xfrm>
            <a:off x="1594759" y="1381364"/>
            <a:ext cx="9002484" cy="629852"/>
          </a:xfrm>
          <a:prstGeom prst="rect">
            <a:avLst/>
          </a:prstGeom>
        </p:spPr>
        <p:txBody>
          <a:bodyPr wrap="square">
            <a:spAutoFit/>
          </a:bodyPr>
          <a:lstStyle/>
          <a:p>
            <a:pPr algn="ctr">
              <a:lnSpc>
                <a:spcPct val="130000"/>
              </a:lnSpc>
              <a:spcAft>
                <a:spcPts val="600"/>
              </a:spcAft>
            </a:pPr>
            <a:r>
              <a:rPr lang="en-GB" sz="1400" dirty="0">
                <a:solidFill>
                  <a:schemeClr val="tx1">
                    <a:lumMod val="50000"/>
                    <a:lumOff val="50000"/>
                  </a:schemeClr>
                </a:solidFill>
                <a:cs typeface="Segoe UI Light" panose="020B0502040204020203" pitchFamily="34" charset="0"/>
              </a:rPr>
              <a:t>Lorem ipsum dolor sit amet, officiis suscipiantur vim in, ne postea debitis eleifend ius. Ex sed erat prodesset definiebas, reque </a:t>
            </a:r>
            <a:r>
              <a:rPr lang="en-GB" sz="1400" dirty="0" err="1">
                <a:solidFill>
                  <a:schemeClr val="tx1">
                    <a:lumMod val="50000"/>
                    <a:lumOff val="50000"/>
                  </a:schemeClr>
                </a:solidFill>
                <a:cs typeface="Segoe UI Light" panose="020B0502040204020203" pitchFamily="34" charset="0"/>
              </a:rPr>
              <a:t>essent</a:t>
            </a:r>
            <a:r>
              <a:rPr lang="en-GB" sz="1400" dirty="0">
                <a:solidFill>
                  <a:schemeClr val="tx1">
                    <a:lumMod val="50000"/>
                    <a:lumOff val="50000"/>
                  </a:schemeClr>
                </a:solidFill>
                <a:cs typeface="Segoe UI Light" panose="020B0502040204020203" pitchFamily="34" charset="0"/>
              </a:rPr>
              <a:t> sit </a:t>
            </a:r>
            <a:r>
              <a:rPr lang="en-GB" sz="1400" dirty="0" err="1">
                <a:solidFill>
                  <a:schemeClr val="tx1">
                    <a:lumMod val="50000"/>
                    <a:lumOff val="50000"/>
                  </a:schemeClr>
                </a:solidFill>
                <a:cs typeface="Segoe UI Light" panose="020B0502040204020203" pitchFamily="34" charset="0"/>
              </a:rPr>
              <a:t>ut.</a:t>
            </a:r>
            <a:r>
              <a:rPr lang="en-GB" sz="1400" dirty="0">
                <a:solidFill>
                  <a:schemeClr val="tx1">
                    <a:lumMod val="50000"/>
                    <a:lumOff val="50000"/>
                  </a:schemeClr>
                </a:solidFill>
                <a:cs typeface="Segoe UI Light" panose="020B0502040204020203" pitchFamily="34" charset="0"/>
              </a:rPr>
              <a:t> </a:t>
            </a:r>
          </a:p>
        </p:txBody>
      </p:sp>
      <p:pic>
        <p:nvPicPr>
          <p:cNvPr id="49" name="Picture 48">
            <a:extLst>
              <a:ext uri="{FF2B5EF4-FFF2-40B4-BE49-F238E27FC236}">
                <a16:creationId xmlns:a16="http://schemas.microsoft.com/office/drawing/2014/main" id="{1099415B-138D-4FF2-BC0D-3977A029C3D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391832" y="3057832"/>
            <a:ext cx="3800168" cy="3800168"/>
          </a:xfrm>
          <a:prstGeom prst="rect">
            <a:avLst/>
          </a:prstGeom>
        </p:spPr>
      </p:pic>
      <p:sp>
        <p:nvSpPr>
          <p:cNvPr id="50" name="TextBox 49">
            <a:extLst>
              <a:ext uri="{FF2B5EF4-FFF2-40B4-BE49-F238E27FC236}">
                <a16:creationId xmlns:a16="http://schemas.microsoft.com/office/drawing/2014/main" id="{3B37EB85-66AC-4B91-83F9-D6C126EBEF13}"/>
              </a:ext>
            </a:extLst>
          </p:cNvPr>
          <p:cNvSpPr txBox="1"/>
          <p:nvPr/>
        </p:nvSpPr>
        <p:spPr>
          <a:xfrm>
            <a:off x="340602" y="6375301"/>
            <a:ext cx="2359476" cy="230832"/>
          </a:xfrm>
          <a:prstGeom prst="rect">
            <a:avLst/>
          </a:prstGeom>
          <a:noFill/>
        </p:spPr>
        <p:txBody>
          <a:bodyPr wrap="square" rtlCol="0" anchor="b">
            <a:spAutoFit/>
          </a:bodyPr>
          <a:lstStyle/>
          <a:p>
            <a:r>
              <a:rPr lang="en-US" sz="900" dirty="0">
                <a:solidFill>
                  <a:schemeClr val="bg1">
                    <a:lumMod val="95000"/>
                  </a:schemeClr>
                </a:solidFill>
                <a:cs typeface="Poppins" panose="00000500000000000000" pitchFamily="2" charset="0"/>
              </a:rPr>
              <a:t>www.researchrockstar.com</a:t>
            </a:r>
          </a:p>
        </p:txBody>
      </p:sp>
      <p:sp>
        <p:nvSpPr>
          <p:cNvPr id="51" name="TextBox 50">
            <a:extLst>
              <a:ext uri="{FF2B5EF4-FFF2-40B4-BE49-F238E27FC236}">
                <a16:creationId xmlns:a16="http://schemas.microsoft.com/office/drawing/2014/main" id="{E2EA9B9A-5D7D-424A-86A1-FFCFE192AB4C}"/>
              </a:ext>
            </a:extLst>
          </p:cNvPr>
          <p:cNvSpPr txBox="1"/>
          <p:nvPr/>
        </p:nvSpPr>
        <p:spPr>
          <a:xfrm rot="10800000" flipV="1">
            <a:off x="10296686" y="6367605"/>
            <a:ext cx="1573762" cy="230832"/>
          </a:xfrm>
          <a:prstGeom prst="rect">
            <a:avLst/>
          </a:prstGeom>
          <a:noFill/>
        </p:spPr>
        <p:txBody>
          <a:bodyPr wrap="square" rtlCol="0" anchor="b">
            <a:spAutoFit/>
          </a:bodyPr>
          <a:lstStyle/>
          <a:p>
            <a:pPr algn="r"/>
            <a:r>
              <a:rPr lang="en-US" sz="900" b="0" i="0" dirty="0">
                <a:solidFill>
                  <a:schemeClr val="bg1">
                    <a:lumMod val="95000"/>
                  </a:schemeClr>
                </a:solidFill>
                <a:ea typeface="Roboto Condensed" panose="02000000000000000000" pitchFamily="2" charset="0"/>
                <a:cs typeface="Poppins" panose="00000500000000000000" pitchFamily="2" charset="0"/>
              </a:rPr>
              <a:t>PAGE  </a:t>
            </a:r>
            <a:fld id="{260E2A6B-A809-4840-BF14-8648BC0BDF87}" type="slidenum">
              <a:rPr lang="id-ID" sz="900" b="0" i="0" smtClean="0">
                <a:solidFill>
                  <a:schemeClr val="bg1">
                    <a:lumMod val="95000"/>
                  </a:schemeClr>
                </a:solidFill>
                <a:ea typeface="Roboto Condensed" panose="02000000000000000000" pitchFamily="2" charset="0"/>
                <a:cs typeface="Poppins" panose="00000500000000000000" pitchFamily="2" charset="0"/>
              </a:rPr>
              <a:pPr algn="r"/>
              <a:t>14</a:t>
            </a:fld>
            <a:endParaRPr lang="id-ID" sz="900" b="0" i="0" dirty="0">
              <a:solidFill>
                <a:schemeClr val="bg1">
                  <a:lumMod val="95000"/>
                </a:schemeClr>
              </a:solidFill>
              <a:ea typeface="Roboto Condensed" panose="02000000000000000000" pitchFamily="2" charset="0"/>
              <a:cs typeface="Poppins" panose="00000500000000000000" pitchFamily="2" charset="0"/>
            </a:endParaRPr>
          </a:p>
        </p:txBody>
      </p:sp>
    </p:spTree>
    <p:extLst>
      <p:ext uri="{BB962C8B-B14F-4D97-AF65-F5344CB8AC3E}">
        <p14:creationId xmlns:p14="http://schemas.microsoft.com/office/powerpoint/2010/main" val="1319598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18">
            <a:extLst>
              <a:ext uri="{FF2B5EF4-FFF2-40B4-BE49-F238E27FC236}">
                <a16:creationId xmlns:a16="http://schemas.microsoft.com/office/drawing/2014/main" id="{02F78330-A74F-4F61-BC2D-D5627B103CE6}"/>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5665" b="5665"/>
          <a:stretch>
            <a:fillRect/>
          </a:stretch>
        </p:blipFill>
        <p:spPr>
          <a:xfrm>
            <a:off x="0" y="0"/>
            <a:ext cx="12192000" cy="6858000"/>
          </a:xfrm>
        </p:spPr>
      </p:pic>
      <p:sp>
        <p:nvSpPr>
          <p:cNvPr id="14" name="Rectangle 13">
            <a:extLst>
              <a:ext uri="{FF2B5EF4-FFF2-40B4-BE49-F238E27FC236}">
                <a16:creationId xmlns:a16="http://schemas.microsoft.com/office/drawing/2014/main" id="{07ECB8D1-84AB-4729-A09D-8D84FDD55AAE}"/>
              </a:ext>
            </a:extLst>
          </p:cNvPr>
          <p:cNvSpPr/>
          <p:nvPr/>
        </p:nvSpPr>
        <p:spPr>
          <a:xfrm>
            <a:off x="-9424" y="0"/>
            <a:ext cx="12201424" cy="6858000"/>
          </a:xfrm>
          <a:prstGeom prst="rect">
            <a:avLst/>
          </a:prstGeom>
          <a:gradFill flip="none" rotWithShape="1">
            <a:gsLst>
              <a:gs pos="2000">
                <a:schemeClr val="bg1">
                  <a:alpha val="80000"/>
                </a:schemeClr>
              </a:gs>
              <a:gs pos="94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p>
        </p:txBody>
      </p:sp>
      <p:grpSp>
        <p:nvGrpSpPr>
          <p:cNvPr id="6" name="Group 5">
            <a:extLst>
              <a:ext uri="{FF2B5EF4-FFF2-40B4-BE49-F238E27FC236}">
                <a16:creationId xmlns:a16="http://schemas.microsoft.com/office/drawing/2014/main" id="{71D94552-53CC-4632-AA36-F4F703361D16}"/>
              </a:ext>
            </a:extLst>
          </p:cNvPr>
          <p:cNvGrpSpPr/>
          <p:nvPr/>
        </p:nvGrpSpPr>
        <p:grpSpPr>
          <a:xfrm>
            <a:off x="1617151" y="1445394"/>
            <a:ext cx="8957698" cy="3950798"/>
            <a:chOff x="1617151" y="1578218"/>
            <a:chExt cx="8957698" cy="3950798"/>
          </a:xfrm>
        </p:grpSpPr>
        <p:sp>
          <p:nvSpPr>
            <p:cNvPr id="15" name="TextBox 14">
              <a:extLst>
                <a:ext uri="{FF2B5EF4-FFF2-40B4-BE49-F238E27FC236}">
                  <a16:creationId xmlns:a16="http://schemas.microsoft.com/office/drawing/2014/main" id="{9DF49C32-58C9-461F-917B-ACE9B3FCE84A}"/>
                </a:ext>
              </a:extLst>
            </p:cNvPr>
            <p:cNvSpPr txBox="1"/>
            <p:nvPr/>
          </p:nvSpPr>
          <p:spPr>
            <a:xfrm>
              <a:off x="1617151" y="1578218"/>
              <a:ext cx="8957698" cy="1323439"/>
            </a:xfrm>
            <a:prstGeom prst="rect">
              <a:avLst/>
            </a:prstGeom>
          </p:spPr>
          <p:txBody>
            <a:bodyPr wrap="square" rtlCol="0" anchor="ctr">
              <a:spAutoFit/>
            </a:bodyPr>
            <a:lstStyle/>
            <a:p>
              <a:pPr algn="ctr"/>
              <a:r>
                <a:rPr lang="en-US" sz="8000" b="1" dirty="0">
                  <a:solidFill>
                    <a:schemeClr val="accent1"/>
                  </a:solidFill>
                  <a:ea typeface="Roboto Condensed" panose="02000000000000000000" pitchFamily="2" charset="0"/>
                  <a:cs typeface="Poppins SemiBold" panose="00000700000000000000" pitchFamily="2" charset="0"/>
                </a:rPr>
                <a:t>THANK YOU</a:t>
              </a:r>
            </a:p>
          </p:txBody>
        </p:sp>
        <p:sp>
          <p:nvSpPr>
            <p:cNvPr id="44" name="TextBox 43">
              <a:extLst>
                <a:ext uri="{FF2B5EF4-FFF2-40B4-BE49-F238E27FC236}">
                  <a16:creationId xmlns:a16="http://schemas.microsoft.com/office/drawing/2014/main" id="{030A694B-63AC-4001-B3B2-295278C6134F}"/>
                </a:ext>
              </a:extLst>
            </p:cNvPr>
            <p:cNvSpPr txBox="1"/>
            <p:nvPr/>
          </p:nvSpPr>
          <p:spPr>
            <a:xfrm>
              <a:off x="2511036" y="2903691"/>
              <a:ext cx="7169929" cy="400110"/>
            </a:xfrm>
            <a:prstGeom prst="rect">
              <a:avLst/>
            </a:prstGeom>
            <a:noFill/>
          </p:spPr>
          <p:txBody>
            <a:bodyPr wrap="square" rtlCol="0" anchor="ctr">
              <a:spAutoFit/>
            </a:bodyPr>
            <a:lstStyle/>
            <a:p>
              <a:pPr algn="ctr"/>
              <a:r>
                <a:rPr lang="en-US" sz="2000" dirty="0">
                  <a:solidFill>
                    <a:schemeClr val="accent1"/>
                  </a:solidFill>
                  <a:ea typeface="Roboto Condensed" panose="02000000000000000000" pitchFamily="2" charset="0"/>
                  <a:cs typeface="Poppins" panose="00000500000000000000" pitchFamily="2" charset="0"/>
                </a:rPr>
                <a:t>For Reading Our Report</a:t>
              </a:r>
            </a:p>
          </p:txBody>
        </p:sp>
        <p:cxnSp>
          <p:nvCxnSpPr>
            <p:cNvPr id="60" name="Straight Connector 59">
              <a:extLst>
                <a:ext uri="{FF2B5EF4-FFF2-40B4-BE49-F238E27FC236}">
                  <a16:creationId xmlns:a16="http://schemas.microsoft.com/office/drawing/2014/main" id="{1EC12C1F-8559-48D2-989E-919EE5928FF1}"/>
                </a:ext>
              </a:extLst>
            </p:cNvPr>
            <p:cNvCxnSpPr>
              <a:cxnSpLocks/>
            </p:cNvCxnSpPr>
            <p:nvPr/>
          </p:nvCxnSpPr>
          <p:spPr>
            <a:xfrm>
              <a:off x="3019097" y="3458501"/>
              <a:ext cx="6153808" cy="0"/>
            </a:xfrm>
            <a:prstGeom prst="line">
              <a:avLst/>
            </a:prstGeom>
            <a:ln w="12700">
              <a:solidFill>
                <a:schemeClr val="tx1">
                  <a:lumMod val="50000"/>
                  <a:lumOff val="50000"/>
                  <a:alpha val="75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CF30661C-791B-48C3-B6A1-C6AEF09CF9DF}"/>
                </a:ext>
              </a:extLst>
            </p:cNvPr>
            <p:cNvGrpSpPr/>
            <p:nvPr/>
          </p:nvGrpSpPr>
          <p:grpSpPr>
            <a:xfrm>
              <a:off x="4649195" y="3706764"/>
              <a:ext cx="4156668" cy="1822252"/>
              <a:chOff x="4650189" y="3753746"/>
              <a:chExt cx="4156668" cy="1822252"/>
            </a:xfrm>
          </p:grpSpPr>
          <p:grpSp>
            <p:nvGrpSpPr>
              <p:cNvPr id="25" name="Group 24">
                <a:extLst>
                  <a:ext uri="{FF2B5EF4-FFF2-40B4-BE49-F238E27FC236}">
                    <a16:creationId xmlns:a16="http://schemas.microsoft.com/office/drawing/2014/main" id="{94FCB151-8B21-4DCD-B9A9-3E630B6BDFC7}"/>
                  </a:ext>
                </a:extLst>
              </p:cNvPr>
              <p:cNvGrpSpPr/>
              <p:nvPr/>
            </p:nvGrpSpPr>
            <p:grpSpPr>
              <a:xfrm>
                <a:off x="4715254" y="3753746"/>
                <a:ext cx="4091603" cy="565796"/>
                <a:chOff x="998463" y="6877001"/>
                <a:chExt cx="4091603" cy="565796"/>
              </a:xfrm>
            </p:grpSpPr>
            <p:sp>
              <p:nvSpPr>
                <p:cNvPr id="26" name="Freeform 2">
                  <a:extLst>
                    <a:ext uri="{FF2B5EF4-FFF2-40B4-BE49-F238E27FC236}">
                      <a16:creationId xmlns:a16="http://schemas.microsoft.com/office/drawing/2014/main" id="{B58680B1-FC30-4C60-9C27-0C0553E2FC56}"/>
                    </a:ext>
                  </a:extLst>
                </p:cNvPr>
                <p:cNvSpPr>
                  <a:spLocks noChangeArrowheads="1"/>
                </p:cNvSpPr>
                <p:nvPr/>
              </p:nvSpPr>
              <p:spPr bwMode="auto">
                <a:xfrm>
                  <a:off x="998463" y="7035553"/>
                  <a:ext cx="149330" cy="241062"/>
                </a:xfrm>
                <a:custGeom>
                  <a:avLst/>
                  <a:gdLst>
                    <a:gd name="T0" fmla="*/ 55786 w 249"/>
                    <a:gd name="T1" fmla="*/ 0 h 400"/>
                    <a:gd name="T2" fmla="*/ 55786 w 249"/>
                    <a:gd name="T3" fmla="*/ 0 h 400"/>
                    <a:gd name="T4" fmla="*/ 0 w 249"/>
                    <a:gd name="T5" fmla="*/ 56059 h 400"/>
                    <a:gd name="T6" fmla="*/ 55786 w 249"/>
                    <a:gd name="T7" fmla="*/ 178940 h 400"/>
                    <a:gd name="T8" fmla="*/ 110679 w 249"/>
                    <a:gd name="T9" fmla="*/ 56059 h 400"/>
                    <a:gd name="T10" fmla="*/ 55786 w 249"/>
                    <a:gd name="T11" fmla="*/ 0 h 400"/>
                    <a:gd name="T12" fmla="*/ 55786 w 249"/>
                    <a:gd name="T13" fmla="*/ 87900 h 400"/>
                    <a:gd name="T14" fmla="*/ 55786 w 249"/>
                    <a:gd name="T15" fmla="*/ 87900 h 400"/>
                    <a:gd name="T16" fmla="*/ 23653 w 249"/>
                    <a:gd name="T17" fmla="*/ 56059 h 400"/>
                    <a:gd name="T18" fmla="*/ 55786 w 249"/>
                    <a:gd name="T19" fmla="*/ 24217 h 400"/>
                    <a:gd name="T20" fmla="*/ 87026 w 249"/>
                    <a:gd name="T21" fmla="*/ 56059 h 400"/>
                    <a:gd name="T22" fmla="*/ 55786 w 249"/>
                    <a:gd name="T23" fmla="*/ 87900 h 4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solidFill>
                      <a:schemeClr val="accent1"/>
                    </a:solidFill>
                  </a:endParaRPr>
                </a:p>
              </p:txBody>
            </p:sp>
            <p:sp>
              <p:nvSpPr>
                <p:cNvPr id="27" name="TextBox 26">
                  <a:extLst>
                    <a:ext uri="{FF2B5EF4-FFF2-40B4-BE49-F238E27FC236}">
                      <a16:creationId xmlns:a16="http://schemas.microsoft.com/office/drawing/2014/main" id="{B0344C1F-85EF-4428-920E-D7BAADE96C15}"/>
                    </a:ext>
                  </a:extLst>
                </p:cNvPr>
                <p:cNvSpPr txBox="1"/>
                <p:nvPr/>
              </p:nvSpPr>
              <p:spPr>
                <a:xfrm>
                  <a:off x="1318577" y="6877001"/>
                  <a:ext cx="3771489" cy="565796"/>
                </a:xfrm>
                <a:prstGeom prst="rect">
                  <a:avLst/>
                </a:prstGeom>
                <a:noFill/>
              </p:spPr>
              <p:txBody>
                <a:bodyPr wrap="square" rtlCol="0" anchor="ctr">
                  <a:spAutoFit/>
                </a:bodyPr>
                <a:lstStyle/>
                <a:p>
                  <a:pPr>
                    <a:lnSpc>
                      <a:spcPct val="113000"/>
                    </a:lnSpc>
                  </a:pPr>
                  <a:r>
                    <a:rPr lang="en-US" sz="1400" dirty="0">
                      <a:solidFill>
                        <a:schemeClr val="accent1"/>
                      </a:solidFill>
                      <a:ea typeface="Segoe UI" panose="020B0502040204020203" pitchFamily="34" charset="0"/>
                      <a:cs typeface="Segoe UI" panose="020B0502040204020203" pitchFamily="34" charset="0"/>
                    </a:rPr>
                    <a:t>Research Rockstar Training &amp; Staffing | Suite 200 | 225 Cedar Hill Street | Marlboro, MA 01772</a:t>
                  </a:r>
                </a:p>
              </p:txBody>
            </p:sp>
          </p:grpSp>
          <p:grpSp>
            <p:nvGrpSpPr>
              <p:cNvPr id="28" name="Group 27">
                <a:extLst>
                  <a:ext uri="{FF2B5EF4-FFF2-40B4-BE49-F238E27FC236}">
                    <a16:creationId xmlns:a16="http://schemas.microsoft.com/office/drawing/2014/main" id="{9A15A093-2BCE-4447-8211-87329A8A1812}"/>
                  </a:ext>
                </a:extLst>
              </p:cNvPr>
              <p:cNvGrpSpPr/>
              <p:nvPr/>
            </p:nvGrpSpPr>
            <p:grpSpPr>
              <a:xfrm>
                <a:off x="4651256" y="4338296"/>
                <a:ext cx="2892543" cy="322332"/>
                <a:chOff x="934465" y="7461551"/>
                <a:chExt cx="2892543" cy="322332"/>
              </a:xfrm>
            </p:grpSpPr>
            <p:sp>
              <p:nvSpPr>
                <p:cNvPr id="29" name="Freeform 87">
                  <a:extLst>
                    <a:ext uri="{FF2B5EF4-FFF2-40B4-BE49-F238E27FC236}">
                      <a16:creationId xmlns:a16="http://schemas.microsoft.com/office/drawing/2014/main" id="{DF7ADE49-A172-46A6-B11F-5C3507407999}"/>
                    </a:ext>
                  </a:extLst>
                </p:cNvPr>
                <p:cNvSpPr>
                  <a:spLocks noChangeArrowheads="1"/>
                </p:cNvSpPr>
                <p:nvPr/>
              </p:nvSpPr>
              <p:spPr bwMode="auto">
                <a:xfrm>
                  <a:off x="934465" y="7483721"/>
                  <a:ext cx="277327" cy="273060"/>
                </a:xfrm>
                <a:custGeom>
                  <a:avLst/>
                  <a:gdLst>
                    <a:gd name="T0" fmla="*/ 51370 w 462"/>
                    <a:gd name="T1" fmla="*/ 67883 h 452"/>
                    <a:gd name="T2" fmla="*/ 83086 w 462"/>
                    <a:gd name="T3" fmla="*/ 43607 h 452"/>
                    <a:gd name="T4" fmla="*/ 83086 w 462"/>
                    <a:gd name="T5" fmla="*/ 31469 h 452"/>
                    <a:gd name="T6" fmla="*/ 19655 w 462"/>
                    <a:gd name="T7" fmla="*/ 39561 h 452"/>
                    <a:gd name="T8" fmla="*/ 51370 w 462"/>
                    <a:gd name="T9" fmla="*/ 67883 h 452"/>
                    <a:gd name="T10" fmla="*/ 27695 w 462"/>
                    <a:gd name="T11" fmla="*/ 87664 h 452"/>
                    <a:gd name="T12" fmla="*/ 11614 w 462"/>
                    <a:gd name="T13" fmla="*/ 55745 h 452"/>
                    <a:gd name="T14" fmla="*/ 15634 w 462"/>
                    <a:gd name="T15" fmla="*/ 151051 h 452"/>
                    <a:gd name="T16" fmla="*/ 27695 w 462"/>
                    <a:gd name="T17" fmla="*/ 87664 h 452"/>
                    <a:gd name="T18" fmla="*/ 102741 w 462"/>
                    <a:gd name="T19" fmla="*/ 15735 h 452"/>
                    <a:gd name="T20" fmla="*/ 154558 w 462"/>
                    <a:gd name="T21" fmla="*/ 11688 h 452"/>
                    <a:gd name="T22" fmla="*/ 67452 w 462"/>
                    <a:gd name="T23" fmla="*/ 3596 h 452"/>
                    <a:gd name="T24" fmla="*/ 102741 w 462"/>
                    <a:gd name="T25" fmla="*/ 15735 h 452"/>
                    <a:gd name="T26" fmla="*/ 134456 w 462"/>
                    <a:gd name="T27" fmla="*/ 119582 h 452"/>
                    <a:gd name="T28" fmla="*/ 110781 w 462"/>
                    <a:gd name="T29" fmla="*/ 59342 h 452"/>
                    <a:gd name="T30" fmla="*/ 91127 w 462"/>
                    <a:gd name="T31" fmla="*/ 55745 h 452"/>
                    <a:gd name="T32" fmla="*/ 71472 w 462"/>
                    <a:gd name="T33" fmla="*/ 87664 h 452"/>
                    <a:gd name="T34" fmla="*/ 134456 w 462"/>
                    <a:gd name="T35" fmla="*/ 119582 h 452"/>
                    <a:gd name="T36" fmla="*/ 162152 w 462"/>
                    <a:gd name="T37" fmla="*/ 147005 h 452"/>
                    <a:gd name="T38" fmla="*/ 162152 w 462"/>
                    <a:gd name="T39" fmla="*/ 182970 h 452"/>
                    <a:gd name="T40" fmla="*/ 174213 w 462"/>
                    <a:gd name="T41" fmla="*/ 135317 h 452"/>
                    <a:gd name="T42" fmla="*/ 130436 w 462"/>
                    <a:gd name="T43" fmla="*/ 135317 h 452"/>
                    <a:gd name="T44" fmla="*/ 63431 w 462"/>
                    <a:gd name="T45" fmla="*/ 107444 h 452"/>
                    <a:gd name="T46" fmla="*/ 47797 w 462"/>
                    <a:gd name="T47" fmla="*/ 107444 h 452"/>
                    <a:gd name="T48" fmla="*/ 63431 w 462"/>
                    <a:gd name="T49" fmla="*/ 195108 h 452"/>
                    <a:gd name="T50" fmla="*/ 170192 w 462"/>
                    <a:gd name="T51" fmla="*/ 23827 h 452"/>
                    <a:gd name="T52" fmla="*/ 122842 w 462"/>
                    <a:gd name="T53" fmla="*/ 35515 h 452"/>
                    <a:gd name="T54" fmla="*/ 122842 w 462"/>
                    <a:gd name="T55" fmla="*/ 47653 h 452"/>
                    <a:gd name="T56" fmla="*/ 174213 w 462"/>
                    <a:gd name="T57" fmla="*/ 119582 h 452"/>
                    <a:gd name="T58" fmla="*/ 205928 w 462"/>
                    <a:gd name="T59" fmla="*/ 99352 h 452"/>
                    <a:gd name="T60" fmla="*/ 142497 w 462"/>
                    <a:gd name="T61" fmla="*/ 147005 h 452"/>
                    <a:gd name="T62" fmla="*/ 79066 w 462"/>
                    <a:gd name="T63" fmla="*/ 199154 h 452"/>
                    <a:gd name="T64" fmla="*/ 146517 w 462"/>
                    <a:gd name="T65" fmla="*/ 195108 h 452"/>
                    <a:gd name="T66" fmla="*/ 146517 w 462"/>
                    <a:gd name="T67" fmla="*/ 151051 h 4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62" h="452">
                      <a:moveTo>
                        <a:pt x="115" y="151"/>
                      </a:moveTo>
                      <a:lnTo>
                        <a:pt x="115" y="151"/>
                      </a:lnTo>
                      <a:lnTo>
                        <a:pt x="124" y="151"/>
                      </a:lnTo>
                      <a:cubicBezTo>
                        <a:pt x="142" y="132"/>
                        <a:pt x="160" y="115"/>
                        <a:pt x="186" y="97"/>
                      </a:cubicBezTo>
                      <a:lnTo>
                        <a:pt x="186" y="88"/>
                      </a:lnTo>
                      <a:cubicBezTo>
                        <a:pt x="186" y="79"/>
                        <a:pt x="186" y="79"/>
                        <a:pt x="186" y="70"/>
                      </a:cubicBezTo>
                      <a:cubicBezTo>
                        <a:pt x="160" y="53"/>
                        <a:pt x="133" y="44"/>
                        <a:pt x="107" y="26"/>
                      </a:cubicBezTo>
                      <a:cubicBezTo>
                        <a:pt x="89" y="44"/>
                        <a:pt x="62" y="62"/>
                        <a:pt x="44" y="88"/>
                      </a:cubicBezTo>
                      <a:cubicBezTo>
                        <a:pt x="62" y="115"/>
                        <a:pt x="71" y="132"/>
                        <a:pt x="89" y="151"/>
                      </a:cubicBezTo>
                      <a:cubicBezTo>
                        <a:pt x="98" y="151"/>
                        <a:pt x="107" y="151"/>
                        <a:pt x="115" y="151"/>
                      </a:cubicBezTo>
                      <a:close/>
                      <a:moveTo>
                        <a:pt x="62" y="195"/>
                      </a:moveTo>
                      <a:lnTo>
                        <a:pt x="62" y="195"/>
                      </a:lnTo>
                      <a:cubicBezTo>
                        <a:pt x="62" y="186"/>
                        <a:pt x="62" y="186"/>
                        <a:pt x="71" y="177"/>
                      </a:cubicBezTo>
                      <a:cubicBezTo>
                        <a:pt x="54" y="160"/>
                        <a:pt x="35" y="141"/>
                        <a:pt x="26" y="124"/>
                      </a:cubicBezTo>
                      <a:cubicBezTo>
                        <a:pt x="9" y="151"/>
                        <a:pt x="0" y="186"/>
                        <a:pt x="0" y="221"/>
                      </a:cubicBezTo>
                      <a:cubicBezTo>
                        <a:pt x="0" y="266"/>
                        <a:pt x="9" y="310"/>
                        <a:pt x="35" y="336"/>
                      </a:cubicBezTo>
                      <a:cubicBezTo>
                        <a:pt x="44" y="301"/>
                        <a:pt x="54" y="257"/>
                        <a:pt x="71" y="221"/>
                      </a:cubicBezTo>
                      <a:cubicBezTo>
                        <a:pt x="71" y="221"/>
                        <a:pt x="62" y="204"/>
                        <a:pt x="62" y="195"/>
                      </a:cubicBezTo>
                      <a:close/>
                      <a:moveTo>
                        <a:pt x="230" y="35"/>
                      </a:moveTo>
                      <a:lnTo>
                        <a:pt x="230" y="35"/>
                      </a:lnTo>
                      <a:cubicBezTo>
                        <a:pt x="239" y="35"/>
                        <a:pt x="257" y="44"/>
                        <a:pt x="266" y="53"/>
                      </a:cubicBezTo>
                      <a:cubicBezTo>
                        <a:pt x="292" y="35"/>
                        <a:pt x="319" y="35"/>
                        <a:pt x="346" y="26"/>
                      </a:cubicBezTo>
                      <a:cubicBezTo>
                        <a:pt x="310" y="8"/>
                        <a:pt x="275" y="0"/>
                        <a:pt x="230" y="0"/>
                      </a:cubicBezTo>
                      <a:cubicBezTo>
                        <a:pt x="204" y="0"/>
                        <a:pt x="177" y="0"/>
                        <a:pt x="151" y="8"/>
                      </a:cubicBezTo>
                      <a:cubicBezTo>
                        <a:pt x="168" y="17"/>
                        <a:pt x="186" y="35"/>
                        <a:pt x="204" y="44"/>
                      </a:cubicBezTo>
                      <a:cubicBezTo>
                        <a:pt x="213" y="44"/>
                        <a:pt x="221" y="35"/>
                        <a:pt x="230" y="35"/>
                      </a:cubicBezTo>
                      <a:close/>
                      <a:moveTo>
                        <a:pt x="301" y="266"/>
                      </a:moveTo>
                      <a:lnTo>
                        <a:pt x="301" y="266"/>
                      </a:lnTo>
                      <a:cubicBezTo>
                        <a:pt x="310" y="257"/>
                        <a:pt x="310" y="257"/>
                        <a:pt x="319" y="248"/>
                      </a:cubicBezTo>
                      <a:cubicBezTo>
                        <a:pt x="301" y="204"/>
                        <a:pt x="275" y="168"/>
                        <a:pt x="248" y="132"/>
                      </a:cubicBezTo>
                      <a:cubicBezTo>
                        <a:pt x="248" y="132"/>
                        <a:pt x="239" y="132"/>
                        <a:pt x="230" y="132"/>
                      </a:cubicBezTo>
                      <a:cubicBezTo>
                        <a:pt x="221" y="132"/>
                        <a:pt x="213" y="132"/>
                        <a:pt x="204" y="124"/>
                      </a:cubicBezTo>
                      <a:cubicBezTo>
                        <a:pt x="186" y="141"/>
                        <a:pt x="168" y="151"/>
                        <a:pt x="151" y="168"/>
                      </a:cubicBezTo>
                      <a:cubicBezTo>
                        <a:pt x="160" y="177"/>
                        <a:pt x="160" y="186"/>
                        <a:pt x="160" y="195"/>
                      </a:cubicBezTo>
                      <a:cubicBezTo>
                        <a:pt x="160" y="204"/>
                        <a:pt x="160" y="204"/>
                        <a:pt x="160" y="213"/>
                      </a:cubicBezTo>
                      <a:cubicBezTo>
                        <a:pt x="204" y="239"/>
                        <a:pt x="248" y="257"/>
                        <a:pt x="301" y="266"/>
                      </a:cubicBezTo>
                      <a:close/>
                      <a:moveTo>
                        <a:pt x="363" y="327"/>
                      </a:moveTo>
                      <a:lnTo>
                        <a:pt x="363" y="327"/>
                      </a:lnTo>
                      <a:cubicBezTo>
                        <a:pt x="363" y="336"/>
                        <a:pt x="363" y="354"/>
                        <a:pt x="363" y="363"/>
                      </a:cubicBezTo>
                      <a:cubicBezTo>
                        <a:pt x="363" y="372"/>
                        <a:pt x="363" y="389"/>
                        <a:pt x="363" y="407"/>
                      </a:cubicBezTo>
                      <a:cubicBezTo>
                        <a:pt x="399" y="380"/>
                        <a:pt x="434" y="336"/>
                        <a:pt x="443" y="292"/>
                      </a:cubicBezTo>
                      <a:cubicBezTo>
                        <a:pt x="426" y="301"/>
                        <a:pt x="408" y="301"/>
                        <a:pt x="390" y="301"/>
                      </a:cubicBezTo>
                      <a:cubicBezTo>
                        <a:pt x="390" y="319"/>
                        <a:pt x="381" y="327"/>
                        <a:pt x="363" y="327"/>
                      </a:cubicBezTo>
                      <a:close/>
                      <a:moveTo>
                        <a:pt x="292" y="301"/>
                      </a:moveTo>
                      <a:lnTo>
                        <a:pt x="292" y="301"/>
                      </a:lnTo>
                      <a:cubicBezTo>
                        <a:pt x="239" y="292"/>
                        <a:pt x="186" y="266"/>
                        <a:pt x="142" y="239"/>
                      </a:cubicBezTo>
                      <a:cubicBezTo>
                        <a:pt x="133" y="239"/>
                        <a:pt x="124" y="248"/>
                        <a:pt x="115" y="248"/>
                      </a:cubicBezTo>
                      <a:cubicBezTo>
                        <a:pt x="107" y="248"/>
                        <a:pt x="107" y="248"/>
                        <a:pt x="107" y="239"/>
                      </a:cubicBezTo>
                      <a:cubicBezTo>
                        <a:pt x="79" y="283"/>
                        <a:pt x="71" y="327"/>
                        <a:pt x="62" y="380"/>
                      </a:cubicBezTo>
                      <a:cubicBezTo>
                        <a:pt x="89" y="398"/>
                        <a:pt x="115" y="425"/>
                        <a:pt x="142" y="434"/>
                      </a:cubicBezTo>
                      <a:cubicBezTo>
                        <a:pt x="177" y="380"/>
                        <a:pt x="230" y="327"/>
                        <a:pt x="292" y="301"/>
                      </a:cubicBezTo>
                      <a:close/>
                      <a:moveTo>
                        <a:pt x="381" y="53"/>
                      </a:moveTo>
                      <a:lnTo>
                        <a:pt x="381" y="53"/>
                      </a:lnTo>
                      <a:cubicBezTo>
                        <a:pt x="346" y="62"/>
                        <a:pt x="310" y="70"/>
                        <a:pt x="275" y="79"/>
                      </a:cubicBezTo>
                      <a:lnTo>
                        <a:pt x="283" y="88"/>
                      </a:lnTo>
                      <a:cubicBezTo>
                        <a:pt x="283" y="97"/>
                        <a:pt x="275" y="97"/>
                        <a:pt x="275" y="106"/>
                      </a:cubicBezTo>
                      <a:cubicBezTo>
                        <a:pt x="310" y="141"/>
                        <a:pt x="328" y="186"/>
                        <a:pt x="346" y="239"/>
                      </a:cubicBezTo>
                      <a:cubicBezTo>
                        <a:pt x="363" y="239"/>
                        <a:pt x="381" y="248"/>
                        <a:pt x="390" y="266"/>
                      </a:cubicBezTo>
                      <a:cubicBezTo>
                        <a:pt x="417" y="266"/>
                        <a:pt x="434" y="266"/>
                        <a:pt x="452" y="257"/>
                      </a:cubicBezTo>
                      <a:cubicBezTo>
                        <a:pt x="461" y="248"/>
                        <a:pt x="461" y="230"/>
                        <a:pt x="461" y="221"/>
                      </a:cubicBezTo>
                      <a:cubicBezTo>
                        <a:pt x="461" y="160"/>
                        <a:pt x="426" y="97"/>
                        <a:pt x="381" y="53"/>
                      </a:cubicBezTo>
                      <a:close/>
                      <a:moveTo>
                        <a:pt x="319" y="327"/>
                      </a:moveTo>
                      <a:lnTo>
                        <a:pt x="319" y="327"/>
                      </a:lnTo>
                      <a:cubicBezTo>
                        <a:pt x="257" y="354"/>
                        <a:pt x="213" y="389"/>
                        <a:pt x="177" y="443"/>
                      </a:cubicBezTo>
                      <a:cubicBezTo>
                        <a:pt x="195" y="451"/>
                        <a:pt x="213" y="451"/>
                        <a:pt x="230" y="451"/>
                      </a:cubicBezTo>
                      <a:cubicBezTo>
                        <a:pt x="266" y="451"/>
                        <a:pt x="292" y="443"/>
                        <a:pt x="328" y="434"/>
                      </a:cubicBezTo>
                      <a:cubicBezTo>
                        <a:pt x="328" y="407"/>
                        <a:pt x="337" y="380"/>
                        <a:pt x="337" y="363"/>
                      </a:cubicBezTo>
                      <a:cubicBezTo>
                        <a:pt x="337" y="354"/>
                        <a:pt x="337" y="345"/>
                        <a:pt x="328" y="336"/>
                      </a:cubicBezTo>
                      <a:cubicBezTo>
                        <a:pt x="328" y="327"/>
                        <a:pt x="319" y="327"/>
                        <a:pt x="319" y="327"/>
                      </a:cubicBezTo>
                      <a:close/>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solidFill>
                      <a:schemeClr val="accent1"/>
                    </a:solidFill>
                  </a:endParaRPr>
                </a:p>
              </p:txBody>
            </p:sp>
            <p:sp>
              <p:nvSpPr>
                <p:cNvPr id="30" name="TextBox 29">
                  <a:extLst>
                    <a:ext uri="{FF2B5EF4-FFF2-40B4-BE49-F238E27FC236}">
                      <a16:creationId xmlns:a16="http://schemas.microsoft.com/office/drawing/2014/main" id="{4FBCF6B1-9F6B-4635-9021-40DB3E97D90F}"/>
                    </a:ext>
                  </a:extLst>
                </p:cNvPr>
                <p:cNvSpPr txBox="1"/>
                <p:nvPr/>
              </p:nvSpPr>
              <p:spPr>
                <a:xfrm>
                  <a:off x="1318577" y="7461551"/>
                  <a:ext cx="2508431" cy="322332"/>
                </a:xfrm>
                <a:prstGeom prst="rect">
                  <a:avLst/>
                </a:prstGeom>
                <a:noFill/>
              </p:spPr>
              <p:txBody>
                <a:bodyPr wrap="square" rtlCol="0" anchor="ctr">
                  <a:spAutoFit/>
                </a:bodyPr>
                <a:lstStyle/>
                <a:p>
                  <a:pPr>
                    <a:lnSpc>
                      <a:spcPct val="113000"/>
                    </a:lnSpc>
                  </a:pPr>
                  <a:r>
                    <a:rPr lang="en-US" sz="1400" dirty="0">
                      <a:solidFill>
                        <a:schemeClr val="accent1"/>
                      </a:solidFill>
                      <a:ea typeface="Segoe UI" panose="020B0502040204020203" pitchFamily="34" charset="0"/>
                      <a:cs typeface="Segoe UI" panose="020B0502040204020203" pitchFamily="34" charset="0"/>
                      <a:hlinkClick r:id="rId5"/>
                    </a:rPr>
                    <a:t>www.ResearchRockstar.com</a:t>
                  </a:r>
                  <a:r>
                    <a:rPr lang="en-US" sz="1400" dirty="0">
                      <a:solidFill>
                        <a:schemeClr val="accent1"/>
                      </a:solidFill>
                      <a:ea typeface="Segoe UI" panose="020B0502040204020203" pitchFamily="34" charset="0"/>
                      <a:cs typeface="Segoe UI" panose="020B0502040204020203" pitchFamily="34" charset="0"/>
                    </a:rPr>
                    <a:t> </a:t>
                  </a:r>
                </a:p>
              </p:txBody>
            </p:sp>
          </p:grpSp>
          <p:grpSp>
            <p:nvGrpSpPr>
              <p:cNvPr id="31" name="Group 30">
                <a:extLst>
                  <a:ext uri="{FF2B5EF4-FFF2-40B4-BE49-F238E27FC236}">
                    <a16:creationId xmlns:a16="http://schemas.microsoft.com/office/drawing/2014/main" id="{D50806ED-9295-41DC-AA92-FFD8944C9884}"/>
                  </a:ext>
                </a:extLst>
              </p:cNvPr>
              <p:cNvGrpSpPr/>
              <p:nvPr/>
            </p:nvGrpSpPr>
            <p:grpSpPr>
              <a:xfrm>
                <a:off x="4650189" y="4795981"/>
                <a:ext cx="2893610" cy="322332"/>
                <a:chOff x="933398" y="7919236"/>
                <a:chExt cx="2893610" cy="322332"/>
              </a:xfrm>
            </p:grpSpPr>
            <p:sp>
              <p:nvSpPr>
                <p:cNvPr id="32" name="Freeform 51">
                  <a:extLst>
                    <a:ext uri="{FF2B5EF4-FFF2-40B4-BE49-F238E27FC236}">
                      <a16:creationId xmlns:a16="http://schemas.microsoft.com/office/drawing/2014/main" id="{D7CD8B62-4213-4360-85C8-DB5457A4F5B7}"/>
                    </a:ext>
                  </a:extLst>
                </p:cNvPr>
                <p:cNvSpPr>
                  <a:spLocks noChangeArrowheads="1"/>
                </p:cNvSpPr>
                <p:nvPr/>
              </p:nvSpPr>
              <p:spPr bwMode="auto">
                <a:xfrm>
                  <a:off x="933398" y="8001502"/>
                  <a:ext cx="279461" cy="172797"/>
                </a:xfrm>
                <a:custGeom>
                  <a:avLst/>
                  <a:gdLst>
                    <a:gd name="T0" fmla="*/ 8120 w 461"/>
                    <a:gd name="T1" fmla="*/ 12182 h 285"/>
                    <a:gd name="T2" fmla="*/ 8120 w 461"/>
                    <a:gd name="T3" fmla="*/ 12182 h 285"/>
                    <a:gd name="T4" fmla="*/ 91576 w 461"/>
                    <a:gd name="T5" fmla="*/ 56398 h 285"/>
                    <a:gd name="T6" fmla="*/ 104207 w 461"/>
                    <a:gd name="T7" fmla="*/ 60008 h 285"/>
                    <a:gd name="T8" fmla="*/ 111876 w 461"/>
                    <a:gd name="T9" fmla="*/ 56398 h 285"/>
                    <a:gd name="T10" fmla="*/ 195783 w 461"/>
                    <a:gd name="T11" fmla="*/ 12182 h 285"/>
                    <a:gd name="T12" fmla="*/ 199843 w 461"/>
                    <a:gd name="T13" fmla="*/ 0 h 285"/>
                    <a:gd name="T14" fmla="*/ 8120 w 461"/>
                    <a:gd name="T15" fmla="*/ 0 h 285"/>
                    <a:gd name="T16" fmla="*/ 8120 w 461"/>
                    <a:gd name="T17" fmla="*/ 12182 h 285"/>
                    <a:gd name="T18" fmla="*/ 199843 w 461"/>
                    <a:gd name="T19" fmla="*/ 36095 h 285"/>
                    <a:gd name="T20" fmla="*/ 199843 w 461"/>
                    <a:gd name="T21" fmla="*/ 36095 h 285"/>
                    <a:gd name="T22" fmla="*/ 111876 w 461"/>
                    <a:gd name="T23" fmla="*/ 80311 h 285"/>
                    <a:gd name="T24" fmla="*/ 104207 w 461"/>
                    <a:gd name="T25" fmla="*/ 80311 h 285"/>
                    <a:gd name="T26" fmla="*/ 91576 w 461"/>
                    <a:gd name="T27" fmla="*/ 80311 h 285"/>
                    <a:gd name="T28" fmla="*/ 8120 w 461"/>
                    <a:gd name="T29" fmla="*/ 36095 h 285"/>
                    <a:gd name="T30" fmla="*/ 4060 w 461"/>
                    <a:gd name="T31" fmla="*/ 36095 h 285"/>
                    <a:gd name="T32" fmla="*/ 4060 w 461"/>
                    <a:gd name="T33" fmla="*/ 120015 h 285"/>
                    <a:gd name="T34" fmla="*/ 15789 w 461"/>
                    <a:gd name="T35" fmla="*/ 128137 h 285"/>
                    <a:gd name="T36" fmla="*/ 191723 w 461"/>
                    <a:gd name="T37" fmla="*/ 128137 h 285"/>
                    <a:gd name="T38" fmla="*/ 203903 w 461"/>
                    <a:gd name="T39" fmla="*/ 120015 h 285"/>
                    <a:gd name="T40" fmla="*/ 203903 w 461"/>
                    <a:gd name="T41" fmla="*/ 36095 h 285"/>
                    <a:gd name="T42" fmla="*/ 199843 w 461"/>
                    <a:gd name="T43" fmla="*/ 36095 h 2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1" h="285">
                      <a:moveTo>
                        <a:pt x="18" y="27"/>
                      </a:moveTo>
                      <a:lnTo>
                        <a:pt x="18" y="27"/>
                      </a:lnTo>
                      <a:cubicBezTo>
                        <a:pt x="35" y="35"/>
                        <a:pt x="203" y="125"/>
                        <a:pt x="203" y="125"/>
                      </a:cubicBezTo>
                      <a:cubicBezTo>
                        <a:pt x="212" y="133"/>
                        <a:pt x="221" y="133"/>
                        <a:pt x="231" y="133"/>
                      </a:cubicBezTo>
                      <a:cubicBezTo>
                        <a:pt x="239" y="133"/>
                        <a:pt x="248" y="133"/>
                        <a:pt x="248" y="125"/>
                      </a:cubicBezTo>
                      <a:cubicBezTo>
                        <a:pt x="256" y="125"/>
                        <a:pt x="425" y="35"/>
                        <a:pt x="434" y="27"/>
                      </a:cubicBezTo>
                      <a:cubicBezTo>
                        <a:pt x="452" y="18"/>
                        <a:pt x="460" y="0"/>
                        <a:pt x="443" y="0"/>
                      </a:cubicBezTo>
                      <a:cubicBezTo>
                        <a:pt x="18" y="0"/>
                        <a:pt x="18" y="0"/>
                        <a:pt x="18" y="0"/>
                      </a:cubicBezTo>
                      <a:cubicBezTo>
                        <a:pt x="0" y="0"/>
                        <a:pt x="9" y="18"/>
                        <a:pt x="18" y="27"/>
                      </a:cubicBezTo>
                      <a:close/>
                      <a:moveTo>
                        <a:pt x="443" y="80"/>
                      </a:moveTo>
                      <a:lnTo>
                        <a:pt x="443" y="80"/>
                      </a:lnTo>
                      <a:cubicBezTo>
                        <a:pt x="434" y="80"/>
                        <a:pt x="256" y="169"/>
                        <a:pt x="248" y="178"/>
                      </a:cubicBezTo>
                      <a:cubicBezTo>
                        <a:pt x="248" y="178"/>
                        <a:pt x="239" y="178"/>
                        <a:pt x="231" y="178"/>
                      </a:cubicBezTo>
                      <a:cubicBezTo>
                        <a:pt x="221" y="178"/>
                        <a:pt x="212" y="178"/>
                        <a:pt x="203" y="178"/>
                      </a:cubicBezTo>
                      <a:cubicBezTo>
                        <a:pt x="194" y="169"/>
                        <a:pt x="27" y="80"/>
                        <a:pt x="18" y="80"/>
                      </a:cubicBezTo>
                      <a:cubicBezTo>
                        <a:pt x="9" y="72"/>
                        <a:pt x="9" y="80"/>
                        <a:pt x="9" y="80"/>
                      </a:cubicBezTo>
                      <a:cubicBezTo>
                        <a:pt x="9" y="88"/>
                        <a:pt x="9" y="266"/>
                        <a:pt x="9" y="266"/>
                      </a:cubicBezTo>
                      <a:cubicBezTo>
                        <a:pt x="9" y="275"/>
                        <a:pt x="18" y="284"/>
                        <a:pt x="35" y="284"/>
                      </a:cubicBezTo>
                      <a:cubicBezTo>
                        <a:pt x="425" y="284"/>
                        <a:pt x="425" y="284"/>
                        <a:pt x="425" y="284"/>
                      </a:cubicBezTo>
                      <a:cubicBezTo>
                        <a:pt x="443" y="284"/>
                        <a:pt x="452" y="275"/>
                        <a:pt x="452" y="266"/>
                      </a:cubicBezTo>
                      <a:cubicBezTo>
                        <a:pt x="452" y="266"/>
                        <a:pt x="452" y="88"/>
                        <a:pt x="452" y="80"/>
                      </a:cubicBezTo>
                      <a:cubicBezTo>
                        <a:pt x="452" y="80"/>
                        <a:pt x="452" y="72"/>
                        <a:pt x="443" y="80"/>
                      </a:cubicBezTo>
                      <a:close/>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solidFill>
                      <a:schemeClr val="accent1"/>
                    </a:solidFill>
                  </a:endParaRPr>
                </a:p>
              </p:txBody>
            </p:sp>
            <p:sp>
              <p:nvSpPr>
                <p:cNvPr id="33" name="TextBox 32">
                  <a:extLst>
                    <a:ext uri="{FF2B5EF4-FFF2-40B4-BE49-F238E27FC236}">
                      <a16:creationId xmlns:a16="http://schemas.microsoft.com/office/drawing/2014/main" id="{7426AAF0-3D94-46A3-A629-14A4993FF597}"/>
                    </a:ext>
                  </a:extLst>
                </p:cNvPr>
                <p:cNvSpPr txBox="1"/>
                <p:nvPr/>
              </p:nvSpPr>
              <p:spPr>
                <a:xfrm>
                  <a:off x="1318577" y="7919236"/>
                  <a:ext cx="2508431" cy="322332"/>
                </a:xfrm>
                <a:prstGeom prst="rect">
                  <a:avLst/>
                </a:prstGeom>
                <a:noFill/>
              </p:spPr>
              <p:txBody>
                <a:bodyPr wrap="square" rtlCol="0" anchor="ctr">
                  <a:spAutoFit/>
                </a:bodyPr>
                <a:lstStyle/>
                <a:p>
                  <a:pPr>
                    <a:lnSpc>
                      <a:spcPct val="113000"/>
                    </a:lnSpc>
                  </a:pPr>
                  <a:r>
                    <a:rPr lang="en-US" sz="1400" dirty="0">
                      <a:solidFill>
                        <a:schemeClr val="accent1"/>
                      </a:solidFill>
                      <a:ea typeface="Segoe UI" panose="020B0502040204020203" pitchFamily="34" charset="0"/>
                      <a:cs typeface="Segoe UI" panose="020B0502040204020203" pitchFamily="34" charset="0"/>
                    </a:rPr>
                    <a:t>sales@researchrockstar.com</a:t>
                  </a:r>
                </a:p>
              </p:txBody>
            </p:sp>
          </p:grpSp>
          <p:grpSp>
            <p:nvGrpSpPr>
              <p:cNvPr id="34" name="Group 33">
                <a:extLst>
                  <a:ext uri="{FF2B5EF4-FFF2-40B4-BE49-F238E27FC236}">
                    <a16:creationId xmlns:a16="http://schemas.microsoft.com/office/drawing/2014/main" id="{E85BE3DD-55EB-4C12-879A-C1353EC0DF34}"/>
                  </a:ext>
                </a:extLst>
              </p:cNvPr>
              <p:cNvGrpSpPr/>
              <p:nvPr/>
            </p:nvGrpSpPr>
            <p:grpSpPr>
              <a:xfrm>
                <a:off x="4655522" y="5253666"/>
                <a:ext cx="2888277" cy="322332"/>
                <a:chOff x="938731" y="8376921"/>
                <a:chExt cx="2888277" cy="322332"/>
              </a:xfrm>
            </p:grpSpPr>
            <p:sp>
              <p:nvSpPr>
                <p:cNvPr id="35" name="Freeform 50">
                  <a:extLst>
                    <a:ext uri="{FF2B5EF4-FFF2-40B4-BE49-F238E27FC236}">
                      <a16:creationId xmlns:a16="http://schemas.microsoft.com/office/drawing/2014/main" id="{5DB80E0D-6051-4B11-B10C-A0F47B36452D}"/>
                    </a:ext>
                  </a:extLst>
                </p:cNvPr>
                <p:cNvSpPr>
                  <a:spLocks noChangeArrowheads="1"/>
                </p:cNvSpPr>
                <p:nvPr/>
              </p:nvSpPr>
              <p:spPr bwMode="auto">
                <a:xfrm>
                  <a:off x="938731" y="8419020"/>
                  <a:ext cx="268794" cy="266661"/>
                </a:xfrm>
                <a:custGeom>
                  <a:avLst/>
                  <a:gdLst>
                    <a:gd name="T0" fmla="*/ 115780 w 444"/>
                    <a:gd name="T1" fmla="*/ 115121 h 443"/>
                    <a:gd name="T2" fmla="*/ 115780 w 444"/>
                    <a:gd name="T3" fmla="*/ 115121 h 443"/>
                    <a:gd name="T4" fmla="*/ 72081 w 444"/>
                    <a:gd name="T5" fmla="*/ 138862 h 443"/>
                    <a:gd name="T6" fmla="*/ 27931 w 444"/>
                    <a:gd name="T7" fmla="*/ 138862 h 443"/>
                    <a:gd name="T8" fmla="*/ 31986 w 444"/>
                    <a:gd name="T9" fmla="*/ 182312 h 443"/>
                    <a:gd name="T10" fmla="*/ 139657 w 444"/>
                    <a:gd name="T11" fmla="*/ 138862 h 443"/>
                    <a:gd name="T12" fmla="*/ 187411 w 444"/>
                    <a:gd name="T13" fmla="*/ 27324 h 443"/>
                    <a:gd name="T14" fmla="*/ 143712 w 444"/>
                    <a:gd name="T15" fmla="*/ 23741 h 443"/>
                    <a:gd name="T16" fmla="*/ 143712 w 444"/>
                    <a:gd name="T17" fmla="*/ 67639 h 443"/>
                    <a:gd name="T18" fmla="*/ 115780 w 444"/>
                    <a:gd name="T19" fmla="*/ 115121 h 4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 h="443">
                      <a:moveTo>
                        <a:pt x="257" y="257"/>
                      </a:moveTo>
                      <a:lnTo>
                        <a:pt x="257" y="257"/>
                      </a:lnTo>
                      <a:cubicBezTo>
                        <a:pt x="222" y="292"/>
                        <a:pt x="177" y="327"/>
                        <a:pt x="160" y="310"/>
                      </a:cubicBezTo>
                      <a:cubicBezTo>
                        <a:pt x="133" y="283"/>
                        <a:pt x="115" y="265"/>
                        <a:pt x="62" y="310"/>
                      </a:cubicBezTo>
                      <a:cubicBezTo>
                        <a:pt x="0" y="354"/>
                        <a:pt x="44" y="389"/>
                        <a:pt x="71" y="407"/>
                      </a:cubicBezTo>
                      <a:cubicBezTo>
                        <a:pt x="97" y="442"/>
                        <a:pt x="204" y="416"/>
                        <a:pt x="310" y="310"/>
                      </a:cubicBezTo>
                      <a:cubicBezTo>
                        <a:pt x="416" y="204"/>
                        <a:pt x="443" y="97"/>
                        <a:pt x="416" y="61"/>
                      </a:cubicBezTo>
                      <a:cubicBezTo>
                        <a:pt x="390" y="35"/>
                        <a:pt x="363" y="0"/>
                        <a:pt x="319" y="53"/>
                      </a:cubicBezTo>
                      <a:cubicBezTo>
                        <a:pt x="275" y="106"/>
                        <a:pt x="293" y="123"/>
                        <a:pt x="319" y="151"/>
                      </a:cubicBezTo>
                      <a:cubicBezTo>
                        <a:pt x="337" y="167"/>
                        <a:pt x="302" y="212"/>
                        <a:pt x="257" y="257"/>
                      </a:cubicBezTo>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solidFill>
                      <a:schemeClr val="accent1"/>
                    </a:solidFill>
                  </a:endParaRPr>
                </a:p>
              </p:txBody>
            </p:sp>
            <p:sp>
              <p:nvSpPr>
                <p:cNvPr id="36" name="TextBox 35">
                  <a:extLst>
                    <a:ext uri="{FF2B5EF4-FFF2-40B4-BE49-F238E27FC236}">
                      <a16:creationId xmlns:a16="http://schemas.microsoft.com/office/drawing/2014/main" id="{E8057EEB-BD50-43EA-8CF0-366DC316321A}"/>
                    </a:ext>
                  </a:extLst>
                </p:cNvPr>
                <p:cNvSpPr txBox="1"/>
                <p:nvPr/>
              </p:nvSpPr>
              <p:spPr>
                <a:xfrm>
                  <a:off x="1318577" y="8376921"/>
                  <a:ext cx="2508431" cy="322332"/>
                </a:xfrm>
                <a:prstGeom prst="rect">
                  <a:avLst/>
                </a:prstGeom>
                <a:noFill/>
              </p:spPr>
              <p:txBody>
                <a:bodyPr wrap="square" rtlCol="0" anchor="ctr">
                  <a:spAutoFit/>
                </a:bodyPr>
                <a:lstStyle/>
                <a:p>
                  <a:pPr>
                    <a:lnSpc>
                      <a:spcPct val="113000"/>
                    </a:lnSpc>
                  </a:pPr>
                  <a:r>
                    <a:rPr lang="en-US" sz="1400" dirty="0">
                      <a:solidFill>
                        <a:schemeClr val="accent1"/>
                      </a:solidFill>
                      <a:ea typeface="Segoe UI" panose="020B0502040204020203" pitchFamily="34" charset="0"/>
                      <a:cs typeface="Segoe UI" panose="020B0502040204020203" pitchFamily="34" charset="0"/>
                    </a:rPr>
                    <a:t>800.Rocks10</a:t>
                  </a:r>
                </a:p>
              </p:txBody>
            </p:sp>
          </p:grpSp>
        </p:grpSp>
      </p:grpSp>
      <p:sp>
        <p:nvSpPr>
          <p:cNvPr id="21" name="TextBox 20">
            <a:extLst>
              <a:ext uri="{FF2B5EF4-FFF2-40B4-BE49-F238E27FC236}">
                <a16:creationId xmlns:a16="http://schemas.microsoft.com/office/drawing/2014/main" id="{D9918333-80CA-48A2-8C94-869380394AF1}"/>
              </a:ext>
            </a:extLst>
          </p:cNvPr>
          <p:cNvSpPr txBox="1"/>
          <p:nvPr/>
        </p:nvSpPr>
        <p:spPr>
          <a:xfrm>
            <a:off x="340602" y="6352219"/>
            <a:ext cx="2359476" cy="276999"/>
          </a:xfrm>
          <a:prstGeom prst="rect">
            <a:avLst/>
          </a:prstGeom>
          <a:noFill/>
        </p:spPr>
        <p:txBody>
          <a:bodyPr wrap="square" rtlCol="0" anchor="ctr">
            <a:spAutoFit/>
          </a:bodyPr>
          <a:lstStyle/>
          <a:p>
            <a:r>
              <a:rPr lang="en-US" sz="1200" spc="100" baseline="0" dirty="0">
                <a:solidFill>
                  <a:schemeClr val="bg1">
                    <a:lumMod val="65000"/>
                  </a:schemeClr>
                </a:solidFill>
                <a:latin typeface="+mn-lt"/>
                <a:cs typeface="Poppins" panose="00000500000000000000" pitchFamily="2" charset="0"/>
              </a:rPr>
              <a:t>www.researchrockstar.com</a:t>
            </a:r>
          </a:p>
        </p:txBody>
      </p:sp>
      <p:sp>
        <p:nvSpPr>
          <p:cNvPr id="22" name="TextBox 21">
            <a:extLst>
              <a:ext uri="{FF2B5EF4-FFF2-40B4-BE49-F238E27FC236}">
                <a16:creationId xmlns:a16="http://schemas.microsoft.com/office/drawing/2014/main" id="{9AE0E0E8-9EE0-47DA-B3AA-2B98A9EFD6C1}"/>
              </a:ext>
            </a:extLst>
          </p:cNvPr>
          <p:cNvSpPr txBox="1"/>
          <p:nvPr/>
        </p:nvSpPr>
        <p:spPr>
          <a:xfrm rot="10800000" flipV="1">
            <a:off x="10296686" y="6344523"/>
            <a:ext cx="1573762" cy="276999"/>
          </a:xfrm>
          <a:prstGeom prst="rect">
            <a:avLst/>
          </a:prstGeom>
          <a:noFill/>
        </p:spPr>
        <p:txBody>
          <a:bodyPr wrap="square" rtlCol="0" anchor="ctr">
            <a:spAutoFit/>
          </a:bodyPr>
          <a:lstStyle/>
          <a:p>
            <a:pPr algn="r"/>
            <a:r>
              <a:rPr lang="en-US" sz="1200" b="0" i="0" dirty="0">
                <a:solidFill>
                  <a:schemeClr val="accent2"/>
                </a:solidFill>
                <a:latin typeface="+mn-lt"/>
                <a:ea typeface="Roboto Condensed" panose="02000000000000000000" pitchFamily="2" charset="0"/>
                <a:cs typeface="Poppins" panose="00000500000000000000" pitchFamily="2" charset="0"/>
              </a:rPr>
              <a:t>PAGE </a:t>
            </a:r>
            <a:r>
              <a:rPr lang="en-US" sz="1200" b="0" i="0" dirty="0">
                <a:solidFill>
                  <a:schemeClr val="bg1">
                    <a:lumMod val="65000"/>
                  </a:schemeClr>
                </a:solidFill>
                <a:latin typeface="+mn-lt"/>
                <a:ea typeface="Roboto Condensed" panose="02000000000000000000" pitchFamily="2" charset="0"/>
                <a:cs typeface="Poppins" panose="00000500000000000000" pitchFamily="2" charset="0"/>
              </a:rPr>
              <a:t> </a:t>
            </a:r>
            <a:fld id="{260E2A6B-A809-4840-BF14-8648BC0BDF87}" type="slidenum">
              <a:rPr lang="id-ID" sz="1200" b="0" i="0" smtClean="0">
                <a:solidFill>
                  <a:schemeClr val="bg1">
                    <a:lumMod val="65000"/>
                  </a:schemeClr>
                </a:solidFill>
                <a:latin typeface="+mn-lt"/>
                <a:ea typeface="Roboto Condensed" panose="02000000000000000000" pitchFamily="2" charset="0"/>
                <a:cs typeface="Poppins" panose="00000500000000000000" pitchFamily="2" charset="0"/>
              </a:rPr>
              <a:pPr algn="r"/>
              <a:t>15</a:t>
            </a:fld>
            <a:endParaRPr lang="id-ID" sz="1200" b="0" i="0" dirty="0">
              <a:solidFill>
                <a:schemeClr val="bg1">
                  <a:lumMod val="65000"/>
                </a:schemeClr>
              </a:solidFill>
              <a:latin typeface="+mn-lt"/>
              <a:ea typeface="Roboto Condensed" panose="02000000000000000000" pitchFamily="2" charset="0"/>
              <a:cs typeface="Poppins" panose="00000500000000000000" pitchFamily="2" charset="0"/>
            </a:endParaRPr>
          </a:p>
        </p:txBody>
      </p:sp>
    </p:spTree>
    <p:extLst>
      <p:ext uri="{BB962C8B-B14F-4D97-AF65-F5344CB8AC3E}">
        <p14:creationId xmlns:p14="http://schemas.microsoft.com/office/powerpoint/2010/main" val="1939419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CA34B850-C3DD-47BF-B394-51BF49FCC25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561" b="1561"/>
          <a:stretch>
            <a:fillRect/>
          </a:stretch>
        </p:blipFill>
        <p:spPr/>
      </p:pic>
      <p:sp>
        <p:nvSpPr>
          <p:cNvPr id="6" name="Rectangle 5">
            <a:extLst>
              <a:ext uri="{FF2B5EF4-FFF2-40B4-BE49-F238E27FC236}">
                <a16:creationId xmlns:a16="http://schemas.microsoft.com/office/drawing/2014/main" id="{A52A713B-628F-46A8-BCF5-2EAEF84070B6}"/>
              </a:ext>
            </a:extLst>
          </p:cNvPr>
          <p:cNvSpPr/>
          <p:nvPr/>
        </p:nvSpPr>
        <p:spPr>
          <a:xfrm>
            <a:off x="4836408" y="4644384"/>
            <a:ext cx="5541306" cy="1273297"/>
          </a:xfrm>
          <a:prstGeom prst="rect">
            <a:avLst/>
          </a:prstGeom>
        </p:spPr>
        <p:txBody>
          <a:bodyPr wrap="square">
            <a:spAutoFit/>
          </a:bodyPr>
          <a:lstStyle/>
          <a:p>
            <a:pPr>
              <a:lnSpc>
                <a:spcPct val="130000"/>
              </a:lnSpc>
              <a:spcAft>
                <a:spcPts val="600"/>
              </a:spcAft>
            </a:pPr>
            <a:r>
              <a:rPr lang="en-US" sz="1200" dirty="0">
                <a:solidFill>
                  <a:schemeClr val="tx1">
                    <a:lumMod val="50000"/>
                    <a:lumOff val="50000"/>
                  </a:schemeClr>
                </a:solidFill>
                <a:cs typeface="Segoe UI Light" panose="020B0502040204020203" pitchFamily="34" charset="0"/>
              </a:rPr>
              <a:t>A good place to describe why the research was conducted. Lorem ipsum dolor sit amet, officiis suscipiantur vim in, ne postea debitis eleifend ius. Ex sed erat prodesset definiebas, reque essent sit ut. Erant populo torquatos at pri, tale oratio an sea. An hinc dicunt albucius mei, ei elit maluisset salutatus cum. Eum diam prodesset an, magna noster nominavi te mel.</a:t>
            </a:r>
          </a:p>
        </p:txBody>
      </p:sp>
      <p:sp>
        <p:nvSpPr>
          <p:cNvPr id="7" name="TextBox 6">
            <a:extLst>
              <a:ext uri="{FF2B5EF4-FFF2-40B4-BE49-F238E27FC236}">
                <a16:creationId xmlns:a16="http://schemas.microsoft.com/office/drawing/2014/main" id="{07DA79D3-81A7-4BA7-80D8-235AB760B2AA}"/>
              </a:ext>
            </a:extLst>
          </p:cNvPr>
          <p:cNvSpPr txBox="1"/>
          <p:nvPr/>
        </p:nvSpPr>
        <p:spPr>
          <a:xfrm>
            <a:off x="4836408" y="4240228"/>
            <a:ext cx="5541306" cy="369332"/>
          </a:xfrm>
          <a:prstGeom prst="rect">
            <a:avLst/>
          </a:prstGeom>
          <a:noFill/>
        </p:spPr>
        <p:txBody>
          <a:bodyPr wrap="square" rtlCol="0" anchor="b">
            <a:spAutoFit/>
          </a:bodyPr>
          <a:lstStyle/>
          <a:p>
            <a:r>
              <a:rPr lang="en-US" b="1" dirty="0">
                <a:solidFill>
                  <a:schemeClr val="accent1"/>
                </a:solidFill>
                <a:ea typeface="Roboto Condensed" panose="02000000000000000000" pitchFamily="2" charset="0"/>
                <a:cs typeface="Poppins" panose="00000500000000000000" pitchFamily="2" charset="0"/>
              </a:rPr>
              <a:t>Introduction</a:t>
            </a:r>
            <a:endParaRPr lang="id-ID" b="1" dirty="0">
              <a:solidFill>
                <a:schemeClr val="accent1"/>
              </a:solidFill>
              <a:ea typeface="Roboto Condensed" panose="02000000000000000000" pitchFamily="2" charset="0"/>
              <a:cs typeface="Poppins" panose="00000500000000000000" pitchFamily="2" charset="0"/>
            </a:endParaRPr>
          </a:p>
        </p:txBody>
      </p:sp>
      <p:sp>
        <p:nvSpPr>
          <p:cNvPr id="3" name="Rectangle 2">
            <a:extLst>
              <a:ext uri="{FF2B5EF4-FFF2-40B4-BE49-F238E27FC236}">
                <a16:creationId xmlns:a16="http://schemas.microsoft.com/office/drawing/2014/main" id="{A6A729BB-F3ED-4918-A560-E1F4F05BB76B}"/>
              </a:ext>
            </a:extLst>
          </p:cNvPr>
          <p:cNvSpPr/>
          <p:nvPr/>
        </p:nvSpPr>
        <p:spPr>
          <a:xfrm>
            <a:off x="647700" y="3242965"/>
            <a:ext cx="3181350" cy="1273297"/>
          </a:xfrm>
          <a:prstGeom prst="rect">
            <a:avLst/>
          </a:prstGeom>
        </p:spPr>
        <p:txBody>
          <a:bodyPr wrap="square">
            <a:spAutoFit/>
          </a:bodyPr>
          <a:lstStyle/>
          <a:p>
            <a:pPr>
              <a:lnSpc>
                <a:spcPct val="130000"/>
              </a:lnSpc>
              <a:spcAft>
                <a:spcPts val="600"/>
              </a:spcAft>
            </a:pPr>
            <a:r>
              <a:rPr lang="en-US" sz="1200" dirty="0">
                <a:solidFill>
                  <a:schemeClr val="bg1"/>
                </a:solidFill>
                <a:cs typeface="Segoe UI Light" panose="020B0502040204020203" pitchFamily="34" charset="0"/>
              </a:rPr>
              <a:t>A good place to say who conducted the research. Lorem ipsum dolor sit amet, officiis suscipiantur vim in, ne postea debitis eleifend ius. Ex sed erat prodesset definiebas, reque essent sit ut. torquatos at pri, tale oratio an sea. </a:t>
            </a:r>
          </a:p>
        </p:txBody>
      </p:sp>
      <p:sp>
        <p:nvSpPr>
          <p:cNvPr id="4" name="TextBox 3">
            <a:extLst>
              <a:ext uri="{FF2B5EF4-FFF2-40B4-BE49-F238E27FC236}">
                <a16:creationId xmlns:a16="http://schemas.microsoft.com/office/drawing/2014/main" id="{0E4A8A78-3710-4C7E-9F9F-A94CBCE4ABC4}"/>
              </a:ext>
            </a:extLst>
          </p:cNvPr>
          <p:cNvSpPr txBox="1"/>
          <p:nvPr/>
        </p:nvSpPr>
        <p:spPr>
          <a:xfrm>
            <a:off x="647699" y="1181100"/>
            <a:ext cx="3181351" cy="1754326"/>
          </a:xfrm>
          <a:prstGeom prst="rect">
            <a:avLst/>
          </a:prstGeom>
          <a:noFill/>
        </p:spPr>
        <p:txBody>
          <a:bodyPr wrap="square" rtlCol="0" anchor="b">
            <a:spAutoFit/>
          </a:bodyPr>
          <a:lstStyle/>
          <a:p>
            <a:r>
              <a:rPr lang="en-US" sz="3600" b="1" spc="-150" dirty="0">
                <a:solidFill>
                  <a:schemeClr val="bg1"/>
                </a:solidFill>
                <a:ea typeface="Roboto Condensed" panose="02000000000000000000" pitchFamily="2" charset="0"/>
                <a:cs typeface="Poppins" panose="00000500000000000000" pitchFamily="2" charset="0"/>
              </a:rPr>
              <a:t>Welcome to </a:t>
            </a:r>
            <a:r>
              <a:rPr lang="en-US" sz="3600" b="1" spc="-150" dirty="0">
                <a:solidFill>
                  <a:schemeClr val="bg1"/>
                </a:solidFill>
                <a:ea typeface="Roboto Condensed" panose="02000000000000000000" pitchFamily="2" charset="0"/>
                <a:cs typeface="Poppins SemiBold" panose="00000700000000000000" pitchFamily="2" charset="0"/>
              </a:rPr>
              <a:t>Research Project Name</a:t>
            </a:r>
          </a:p>
        </p:txBody>
      </p:sp>
      <p:sp>
        <p:nvSpPr>
          <p:cNvPr id="9" name="Rectangle: Rounded Corners 8">
            <a:extLst>
              <a:ext uri="{FF2B5EF4-FFF2-40B4-BE49-F238E27FC236}">
                <a16:creationId xmlns:a16="http://schemas.microsoft.com/office/drawing/2014/main" id="{A263A1ED-D8D9-4F6C-A38D-8268FF14C976}"/>
              </a:ext>
            </a:extLst>
          </p:cNvPr>
          <p:cNvSpPr/>
          <p:nvPr/>
        </p:nvSpPr>
        <p:spPr>
          <a:xfrm>
            <a:off x="745759" y="4685955"/>
            <a:ext cx="902970" cy="25154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100" dirty="0">
                <a:cs typeface="Poppins Light" panose="00000400000000000000" pitchFamily="2" charset="0"/>
              </a:rPr>
              <a:t>Details</a:t>
            </a:r>
          </a:p>
        </p:txBody>
      </p:sp>
      <p:sp>
        <p:nvSpPr>
          <p:cNvPr id="10" name="Rectangle: Rounded Corners 9">
            <a:extLst>
              <a:ext uri="{FF2B5EF4-FFF2-40B4-BE49-F238E27FC236}">
                <a16:creationId xmlns:a16="http://schemas.microsoft.com/office/drawing/2014/main" id="{1556A99D-E752-4683-8AB8-50DA4175E2E2}"/>
              </a:ext>
            </a:extLst>
          </p:cNvPr>
          <p:cNvSpPr/>
          <p:nvPr/>
        </p:nvSpPr>
        <p:spPr>
          <a:xfrm>
            <a:off x="1719973" y="4685955"/>
            <a:ext cx="902970" cy="251546"/>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100" dirty="0">
                <a:cs typeface="Poppins Light" panose="00000400000000000000" pitchFamily="2" charset="0"/>
              </a:rPr>
              <a:t>Details</a:t>
            </a:r>
          </a:p>
        </p:txBody>
      </p:sp>
    </p:spTree>
    <p:extLst>
      <p:ext uri="{BB962C8B-B14F-4D97-AF65-F5344CB8AC3E}">
        <p14:creationId xmlns:p14="http://schemas.microsoft.com/office/powerpoint/2010/main" val="621989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Placeholder 1">
            <a:extLst>
              <a:ext uri="{FF2B5EF4-FFF2-40B4-BE49-F238E27FC236}">
                <a16:creationId xmlns:a16="http://schemas.microsoft.com/office/drawing/2014/main" id="{3808A68C-6848-4969-8C61-14DA2BE95322}"/>
              </a:ext>
            </a:extLst>
          </p:cNvPr>
          <p:cNvPicPr>
            <a:picLocks noGrp="1" noChangeAspect="1"/>
          </p:cNvPicPr>
          <p:nvPr>
            <p:ph type="pic" sz="quarter" idx="10"/>
          </p:nvPr>
        </p:nvPicPr>
        <p:blipFill rotWithShape="1">
          <a:blip r:embed="rId2"/>
          <a:srcRect l="61793" r="413"/>
          <a:stretch/>
        </p:blipFill>
        <p:spPr>
          <a:xfrm>
            <a:off x="0" y="0"/>
            <a:ext cx="4375150" cy="6858000"/>
          </a:xfrm>
        </p:spPr>
      </p:pic>
      <p:sp>
        <p:nvSpPr>
          <p:cNvPr id="78" name="Freeform 20">
            <a:extLst>
              <a:ext uri="{FF2B5EF4-FFF2-40B4-BE49-F238E27FC236}">
                <a16:creationId xmlns:a16="http://schemas.microsoft.com/office/drawing/2014/main" id="{FD2BDE08-C909-4761-9BD7-25F99F53C745}"/>
              </a:ext>
            </a:extLst>
          </p:cNvPr>
          <p:cNvSpPr>
            <a:spLocks noEditPoints="1"/>
          </p:cNvSpPr>
          <p:nvPr/>
        </p:nvSpPr>
        <p:spPr bwMode="auto">
          <a:xfrm>
            <a:off x="9869818" y="1080364"/>
            <a:ext cx="251803" cy="251100"/>
          </a:xfrm>
          <a:custGeom>
            <a:avLst/>
            <a:gdLst>
              <a:gd name="T0" fmla="*/ 195 w 196"/>
              <a:gd name="T1" fmla="*/ 69 h 196"/>
              <a:gd name="T2" fmla="*/ 193 w 196"/>
              <a:gd name="T3" fmla="*/ 68 h 196"/>
              <a:gd name="T4" fmla="*/ 193 w 196"/>
              <a:gd name="T5" fmla="*/ 67 h 196"/>
              <a:gd name="T6" fmla="*/ 142 w 196"/>
              <a:gd name="T7" fmla="*/ 54 h 196"/>
              <a:gd name="T8" fmla="*/ 129 w 196"/>
              <a:gd name="T9" fmla="*/ 3 h 196"/>
              <a:gd name="T10" fmla="*/ 128 w 196"/>
              <a:gd name="T11" fmla="*/ 3 h 196"/>
              <a:gd name="T12" fmla="*/ 128 w 196"/>
              <a:gd name="T13" fmla="*/ 1 h 196"/>
              <a:gd name="T14" fmla="*/ 122 w 196"/>
              <a:gd name="T15" fmla="*/ 1 h 196"/>
              <a:gd name="T16" fmla="*/ 21 w 196"/>
              <a:gd name="T17" fmla="*/ 102 h 196"/>
              <a:gd name="T18" fmla="*/ 21 w 196"/>
              <a:gd name="T19" fmla="*/ 102 h 196"/>
              <a:gd name="T20" fmla="*/ 20 w 196"/>
              <a:gd name="T21" fmla="*/ 103 h 196"/>
              <a:gd name="T22" fmla="*/ 20 w 196"/>
              <a:gd name="T23" fmla="*/ 104 h 196"/>
              <a:gd name="T24" fmla="*/ 20 w 196"/>
              <a:gd name="T25" fmla="*/ 104 h 196"/>
              <a:gd name="T26" fmla="*/ 0 w 196"/>
              <a:gd name="T27" fmla="*/ 191 h 196"/>
              <a:gd name="T28" fmla="*/ 1 w 196"/>
              <a:gd name="T29" fmla="*/ 195 h 196"/>
              <a:gd name="T30" fmla="*/ 5 w 196"/>
              <a:gd name="T31" fmla="*/ 196 h 196"/>
              <a:gd name="T32" fmla="*/ 92 w 196"/>
              <a:gd name="T33" fmla="*/ 176 h 196"/>
              <a:gd name="T34" fmla="*/ 92 w 196"/>
              <a:gd name="T35" fmla="*/ 176 h 196"/>
              <a:gd name="T36" fmla="*/ 93 w 196"/>
              <a:gd name="T37" fmla="*/ 176 h 196"/>
              <a:gd name="T38" fmla="*/ 94 w 196"/>
              <a:gd name="T39" fmla="*/ 175 h 196"/>
              <a:gd name="T40" fmla="*/ 94 w 196"/>
              <a:gd name="T41" fmla="*/ 175 h 196"/>
              <a:gd name="T42" fmla="*/ 195 w 196"/>
              <a:gd name="T43" fmla="*/ 74 h 196"/>
              <a:gd name="T44" fmla="*/ 195 w 196"/>
              <a:gd name="T45" fmla="*/ 69 h 196"/>
              <a:gd name="T46" fmla="*/ 91 w 196"/>
              <a:gd name="T47" fmla="*/ 167 h 196"/>
              <a:gd name="T48" fmla="*/ 84 w 196"/>
              <a:gd name="T49" fmla="*/ 160 h 196"/>
              <a:gd name="T50" fmla="*/ 63 w 196"/>
              <a:gd name="T51" fmla="*/ 139 h 196"/>
              <a:gd name="T52" fmla="*/ 140 w 196"/>
              <a:gd name="T53" fmla="*/ 62 h 196"/>
              <a:gd name="T54" fmla="*/ 184 w 196"/>
              <a:gd name="T55" fmla="*/ 73 h 196"/>
              <a:gd name="T56" fmla="*/ 91 w 196"/>
              <a:gd name="T57" fmla="*/ 167 h 196"/>
              <a:gd name="T58" fmla="*/ 123 w 196"/>
              <a:gd name="T59" fmla="*/ 12 h 196"/>
              <a:gd name="T60" fmla="*/ 134 w 196"/>
              <a:gd name="T61" fmla="*/ 56 h 196"/>
              <a:gd name="T62" fmla="*/ 57 w 196"/>
              <a:gd name="T63" fmla="*/ 133 h 196"/>
              <a:gd name="T64" fmla="*/ 29 w 196"/>
              <a:gd name="T65" fmla="*/ 105 h 196"/>
              <a:gd name="T66" fmla="*/ 123 w 196"/>
              <a:gd name="T67" fmla="*/ 12 h 196"/>
              <a:gd name="T68" fmla="*/ 15 w 196"/>
              <a:gd name="T69" fmla="*/ 163 h 196"/>
              <a:gd name="T70" fmla="*/ 33 w 196"/>
              <a:gd name="T71" fmla="*/ 181 h 196"/>
              <a:gd name="T72" fmla="*/ 9 w 196"/>
              <a:gd name="T73" fmla="*/ 187 h 196"/>
              <a:gd name="T74" fmla="*/ 15 w 196"/>
              <a:gd name="T75" fmla="*/ 163 h 196"/>
              <a:gd name="T76" fmla="*/ 42 w 196"/>
              <a:gd name="T77" fmla="*/ 179 h 196"/>
              <a:gd name="T78" fmla="*/ 17 w 196"/>
              <a:gd name="T79" fmla="*/ 154 h 196"/>
              <a:gd name="T80" fmla="*/ 26 w 196"/>
              <a:gd name="T81" fmla="*/ 113 h 196"/>
              <a:gd name="T82" fmla="*/ 55 w 196"/>
              <a:gd name="T83" fmla="*/ 141 h 196"/>
              <a:gd name="T84" fmla="*/ 55 w 196"/>
              <a:gd name="T85" fmla="*/ 142 h 196"/>
              <a:gd name="T86" fmla="*/ 55 w 196"/>
              <a:gd name="T87" fmla="*/ 142 h 196"/>
              <a:gd name="T88" fmla="*/ 62 w 196"/>
              <a:gd name="T89" fmla="*/ 149 h 196"/>
              <a:gd name="T90" fmla="*/ 83 w 196"/>
              <a:gd name="T91" fmla="*/ 170 h 196"/>
              <a:gd name="T92" fmla="*/ 42 w 196"/>
              <a:gd name="T93" fmla="*/ 17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6" h="196">
                <a:moveTo>
                  <a:pt x="195" y="69"/>
                </a:moveTo>
                <a:cubicBezTo>
                  <a:pt x="194" y="68"/>
                  <a:pt x="194" y="68"/>
                  <a:pt x="193" y="68"/>
                </a:cubicBezTo>
                <a:cubicBezTo>
                  <a:pt x="193" y="67"/>
                  <a:pt x="193" y="67"/>
                  <a:pt x="193" y="67"/>
                </a:cubicBezTo>
                <a:cubicBezTo>
                  <a:pt x="142" y="54"/>
                  <a:pt x="142" y="54"/>
                  <a:pt x="142" y="54"/>
                </a:cubicBezTo>
                <a:cubicBezTo>
                  <a:pt x="129" y="3"/>
                  <a:pt x="129" y="3"/>
                  <a:pt x="129" y="3"/>
                </a:cubicBezTo>
                <a:cubicBezTo>
                  <a:pt x="128" y="3"/>
                  <a:pt x="128" y="3"/>
                  <a:pt x="128" y="3"/>
                </a:cubicBezTo>
                <a:cubicBezTo>
                  <a:pt x="128" y="2"/>
                  <a:pt x="128" y="2"/>
                  <a:pt x="128" y="1"/>
                </a:cubicBezTo>
                <a:cubicBezTo>
                  <a:pt x="126" y="0"/>
                  <a:pt x="123" y="0"/>
                  <a:pt x="122" y="1"/>
                </a:cubicBezTo>
                <a:cubicBezTo>
                  <a:pt x="21" y="102"/>
                  <a:pt x="21" y="102"/>
                  <a:pt x="21" y="102"/>
                </a:cubicBezTo>
                <a:cubicBezTo>
                  <a:pt x="21" y="102"/>
                  <a:pt x="21" y="102"/>
                  <a:pt x="21" y="102"/>
                </a:cubicBezTo>
                <a:cubicBezTo>
                  <a:pt x="20" y="103"/>
                  <a:pt x="20" y="103"/>
                  <a:pt x="20" y="103"/>
                </a:cubicBezTo>
                <a:cubicBezTo>
                  <a:pt x="20" y="104"/>
                  <a:pt x="20" y="104"/>
                  <a:pt x="20" y="104"/>
                </a:cubicBezTo>
                <a:cubicBezTo>
                  <a:pt x="20" y="104"/>
                  <a:pt x="20" y="104"/>
                  <a:pt x="20" y="104"/>
                </a:cubicBezTo>
                <a:cubicBezTo>
                  <a:pt x="0" y="191"/>
                  <a:pt x="0" y="191"/>
                  <a:pt x="0" y="191"/>
                </a:cubicBezTo>
                <a:cubicBezTo>
                  <a:pt x="0" y="192"/>
                  <a:pt x="0" y="194"/>
                  <a:pt x="1" y="195"/>
                </a:cubicBezTo>
                <a:cubicBezTo>
                  <a:pt x="2" y="196"/>
                  <a:pt x="4" y="196"/>
                  <a:pt x="5" y="196"/>
                </a:cubicBezTo>
                <a:cubicBezTo>
                  <a:pt x="92" y="176"/>
                  <a:pt x="92" y="176"/>
                  <a:pt x="92" y="176"/>
                </a:cubicBezTo>
                <a:cubicBezTo>
                  <a:pt x="92" y="176"/>
                  <a:pt x="92" y="176"/>
                  <a:pt x="92" y="176"/>
                </a:cubicBezTo>
                <a:cubicBezTo>
                  <a:pt x="92" y="176"/>
                  <a:pt x="93" y="176"/>
                  <a:pt x="93" y="176"/>
                </a:cubicBezTo>
                <a:cubicBezTo>
                  <a:pt x="93" y="176"/>
                  <a:pt x="93" y="176"/>
                  <a:pt x="94" y="175"/>
                </a:cubicBezTo>
                <a:cubicBezTo>
                  <a:pt x="94" y="175"/>
                  <a:pt x="94" y="175"/>
                  <a:pt x="94" y="175"/>
                </a:cubicBezTo>
                <a:cubicBezTo>
                  <a:pt x="195" y="74"/>
                  <a:pt x="195" y="74"/>
                  <a:pt x="195" y="74"/>
                </a:cubicBezTo>
                <a:cubicBezTo>
                  <a:pt x="196" y="73"/>
                  <a:pt x="196" y="70"/>
                  <a:pt x="195" y="69"/>
                </a:cubicBezTo>
                <a:close/>
                <a:moveTo>
                  <a:pt x="91" y="167"/>
                </a:moveTo>
                <a:cubicBezTo>
                  <a:pt x="84" y="160"/>
                  <a:pt x="84" y="160"/>
                  <a:pt x="84" y="160"/>
                </a:cubicBezTo>
                <a:cubicBezTo>
                  <a:pt x="63" y="139"/>
                  <a:pt x="63" y="139"/>
                  <a:pt x="63" y="139"/>
                </a:cubicBezTo>
                <a:cubicBezTo>
                  <a:pt x="140" y="62"/>
                  <a:pt x="140" y="62"/>
                  <a:pt x="140" y="62"/>
                </a:cubicBezTo>
                <a:cubicBezTo>
                  <a:pt x="184" y="73"/>
                  <a:pt x="184" y="73"/>
                  <a:pt x="184" y="73"/>
                </a:cubicBezTo>
                <a:lnTo>
                  <a:pt x="91" y="167"/>
                </a:lnTo>
                <a:close/>
                <a:moveTo>
                  <a:pt x="123" y="12"/>
                </a:moveTo>
                <a:cubicBezTo>
                  <a:pt x="134" y="56"/>
                  <a:pt x="134" y="56"/>
                  <a:pt x="134" y="56"/>
                </a:cubicBezTo>
                <a:cubicBezTo>
                  <a:pt x="57" y="133"/>
                  <a:pt x="57" y="133"/>
                  <a:pt x="57" y="133"/>
                </a:cubicBezTo>
                <a:cubicBezTo>
                  <a:pt x="29" y="105"/>
                  <a:pt x="29" y="105"/>
                  <a:pt x="29" y="105"/>
                </a:cubicBezTo>
                <a:lnTo>
                  <a:pt x="123" y="12"/>
                </a:lnTo>
                <a:close/>
                <a:moveTo>
                  <a:pt x="15" y="163"/>
                </a:moveTo>
                <a:cubicBezTo>
                  <a:pt x="33" y="181"/>
                  <a:pt x="33" y="181"/>
                  <a:pt x="33" y="181"/>
                </a:cubicBezTo>
                <a:cubicBezTo>
                  <a:pt x="9" y="187"/>
                  <a:pt x="9" y="187"/>
                  <a:pt x="9" y="187"/>
                </a:cubicBezTo>
                <a:lnTo>
                  <a:pt x="15" y="163"/>
                </a:lnTo>
                <a:close/>
                <a:moveTo>
                  <a:pt x="42" y="179"/>
                </a:moveTo>
                <a:cubicBezTo>
                  <a:pt x="17" y="154"/>
                  <a:pt x="17" y="154"/>
                  <a:pt x="17" y="154"/>
                </a:cubicBezTo>
                <a:cubicBezTo>
                  <a:pt x="26" y="113"/>
                  <a:pt x="26" y="113"/>
                  <a:pt x="26" y="113"/>
                </a:cubicBezTo>
                <a:cubicBezTo>
                  <a:pt x="55" y="141"/>
                  <a:pt x="55" y="141"/>
                  <a:pt x="55" y="141"/>
                </a:cubicBezTo>
                <a:cubicBezTo>
                  <a:pt x="55" y="142"/>
                  <a:pt x="55" y="142"/>
                  <a:pt x="55" y="142"/>
                </a:cubicBezTo>
                <a:cubicBezTo>
                  <a:pt x="55" y="142"/>
                  <a:pt x="55" y="142"/>
                  <a:pt x="55" y="142"/>
                </a:cubicBezTo>
                <a:cubicBezTo>
                  <a:pt x="62" y="149"/>
                  <a:pt x="62" y="149"/>
                  <a:pt x="62" y="149"/>
                </a:cubicBezTo>
                <a:cubicBezTo>
                  <a:pt x="83" y="170"/>
                  <a:pt x="83" y="170"/>
                  <a:pt x="83" y="170"/>
                </a:cubicBezTo>
                <a:lnTo>
                  <a:pt x="42" y="17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81" name="Freeform 31">
            <a:extLst>
              <a:ext uri="{FF2B5EF4-FFF2-40B4-BE49-F238E27FC236}">
                <a16:creationId xmlns:a16="http://schemas.microsoft.com/office/drawing/2014/main" id="{85339A94-D88B-4CD6-A656-82B56C88D74D}"/>
              </a:ext>
            </a:extLst>
          </p:cNvPr>
          <p:cNvSpPr>
            <a:spLocks noEditPoints="1"/>
          </p:cNvSpPr>
          <p:nvPr/>
        </p:nvSpPr>
        <p:spPr bwMode="auto">
          <a:xfrm>
            <a:off x="6443791" y="1078056"/>
            <a:ext cx="266573" cy="263056"/>
          </a:xfrm>
          <a:custGeom>
            <a:avLst/>
            <a:gdLst>
              <a:gd name="T0" fmla="*/ 196 w 208"/>
              <a:gd name="T1" fmla="*/ 174 h 205"/>
              <a:gd name="T2" fmla="*/ 196 w 208"/>
              <a:gd name="T3" fmla="*/ 61 h 205"/>
              <a:gd name="T4" fmla="*/ 197 w 208"/>
              <a:gd name="T5" fmla="*/ 57 h 205"/>
              <a:gd name="T6" fmla="*/ 192 w 208"/>
              <a:gd name="T7" fmla="*/ 50 h 205"/>
              <a:gd name="T8" fmla="*/ 108 w 208"/>
              <a:gd name="T9" fmla="*/ 3 h 205"/>
              <a:gd name="T10" fmla="*/ 90 w 208"/>
              <a:gd name="T11" fmla="*/ 3 h 205"/>
              <a:gd name="T12" fmla="*/ 5 w 208"/>
              <a:gd name="T13" fmla="*/ 50 h 205"/>
              <a:gd name="T14" fmla="*/ 0 w 208"/>
              <a:gd name="T15" fmla="*/ 57 h 205"/>
              <a:gd name="T16" fmla="*/ 5 w 208"/>
              <a:gd name="T17" fmla="*/ 65 h 205"/>
              <a:gd name="T18" fmla="*/ 33 w 208"/>
              <a:gd name="T19" fmla="*/ 80 h 205"/>
              <a:gd name="T20" fmla="*/ 33 w 208"/>
              <a:gd name="T21" fmla="*/ 121 h 205"/>
              <a:gd name="T22" fmla="*/ 77 w 208"/>
              <a:gd name="T23" fmla="*/ 165 h 205"/>
              <a:gd name="T24" fmla="*/ 125 w 208"/>
              <a:gd name="T25" fmla="*/ 165 h 205"/>
              <a:gd name="T26" fmla="*/ 168 w 208"/>
              <a:gd name="T27" fmla="*/ 121 h 205"/>
              <a:gd name="T28" fmla="*/ 168 w 208"/>
              <a:gd name="T29" fmla="*/ 78 h 205"/>
              <a:gd name="T30" fmla="*/ 188 w 208"/>
              <a:gd name="T31" fmla="*/ 67 h 205"/>
              <a:gd name="T32" fmla="*/ 188 w 208"/>
              <a:gd name="T33" fmla="*/ 174 h 205"/>
              <a:gd name="T34" fmla="*/ 176 w 208"/>
              <a:gd name="T35" fmla="*/ 189 h 205"/>
              <a:gd name="T36" fmla="*/ 192 w 208"/>
              <a:gd name="T37" fmla="*/ 205 h 205"/>
              <a:gd name="T38" fmla="*/ 208 w 208"/>
              <a:gd name="T39" fmla="*/ 189 h 205"/>
              <a:gd name="T40" fmla="*/ 196 w 208"/>
              <a:gd name="T41" fmla="*/ 174 h 205"/>
              <a:gd name="T42" fmla="*/ 160 w 208"/>
              <a:gd name="T43" fmla="*/ 121 h 205"/>
              <a:gd name="T44" fmla="*/ 125 w 208"/>
              <a:gd name="T45" fmla="*/ 157 h 205"/>
              <a:gd name="T46" fmla="*/ 77 w 208"/>
              <a:gd name="T47" fmla="*/ 157 h 205"/>
              <a:gd name="T48" fmla="*/ 41 w 208"/>
              <a:gd name="T49" fmla="*/ 121 h 205"/>
              <a:gd name="T50" fmla="*/ 41 w 208"/>
              <a:gd name="T51" fmla="*/ 85 h 205"/>
              <a:gd name="T52" fmla="*/ 90 w 208"/>
              <a:gd name="T53" fmla="*/ 112 h 205"/>
              <a:gd name="T54" fmla="*/ 99 w 208"/>
              <a:gd name="T55" fmla="*/ 114 h 205"/>
              <a:gd name="T56" fmla="*/ 108 w 208"/>
              <a:gd name="T57" fmla="*/ 112 h 205"/>
              <a:gd name="T58" fmla="*/ 160 w 208"/>
              <a:gd name="T59" fmla="*/ 82 h 205"/>
              <a:gd name="T60" fmla="*/ 160 w 208"/>
              <a:gd name="T61" fmla="*/ 121 h 205"/>
              <a:gd name="T62" fmla="*/ 104 w 208"/>
              <a:gd name="T63" fmla="*/ 105 h 205"/>
              <a:gd name="T64" fmla="*/ 94 w 208"/>
              <a:gd name="T65" fmla="*/ 105 h 205"/>
              <a:gd name="T66" fmla="*/ 9 w 208"/>
              <a:gd name="T67" fmla="*/ 58 h 205"/>
              <a:gd name="T68" fmla="*/ 8 w 208"/>
              <a:gd name="T69" fmla="*/ 57 h 205"/>
              <a:gd name="T70" fmla="*/ 9 w 208"/>
              <a:gd name="T71" fmla="*/ 57 h 205"/>
              <a:gd name="T72" fmla="*/ 94 w 208"/>
              <a:gd name="T73" fmla="*/ 10 h 205"/>
              <a:gd name="T74" fmla="*/ 104 w 208"/>
              <a:gd name="T75" fmla="*/ 10 h 205"/>
              <a:gd name="T76" fmla="*/ 189 w 208"/>
              <a:gd name="T77" fmla="*/ 57 h 205"/>
              <a:gd name="T78" fmla="*/ 189 w 208"/>
              <a:gd name="T79" fmla="*/ 57 h 205"/>
              <a:gd name="T80" fmla="*/ 188 w 208"/>
              <a:gd name="T81" fmla="*/ 57 h 205"/>
              <a:gd name="T82" fmla="*/ 188 w 208"/>
              <a:gd name="T83" fmla="*/ 58 h 205"/>
              <a:gd name="T84" fmla="*/ 104 w 208"/>
              <a:gd name="T85" fmla="*/ 105 h 205"/>
              <a:gd name="T86" fmla="*/ 192 w 208"/>
              <a:gd name="T87" fmla="*/ 197 h 205"/>
              <a:gd name="T88" fmla="*/ 184 w 208"/>
              <a:gd name="T89" fmla="*/ 189 h 205"/>
              <a:gd name="T90" fmla="*/ 192 w 208"/>
              <a:gd name="T91" fmla="*/ 181 h 205"/>
              <a:gd name="T92" fmla="*/ 200 w 208"/>
              <a:gd name="T93" fmla="*/ 189 h 205"/>
              <a:gd name="T94" fmla="*/ 192 w 208"/>
              <a:gd name="T95" fmla="*/ 19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8" h="205">
                <a:moveTo>
                  <a:pt x="196" y="174"/>
                </a:moveTo>
                <a:cubicBezTo>
                  <a:pt x="196" y="61"/>
                  <a:pt x="196" y="61"/>
                  <a:pt x="196" y="61"/>
                </a:cubicBezTo>
                <a:cubicBezTo>
                  <a:pt x="197" y="60"/>
                  <a:pt x="197" y="59"/>
                  <a:pt x="197" y="57"/>
                </a:cubicBezTo>
                <a:cubicBezTo>
                  <a:pt x="197" y="54"/>
                  <a:pt x="196" y="52"/>
                  <a:pt x="192" y="50"/>
                </a:cubicBezTo>
                <a:cubicBezTo>
                  <a:pt x="108" y="3"/>
                  <a:pt x="108" y="3"/>
                  <a:pt x="108" y="3"/>
                </a:cubicBezTo>
                <a:cubicBezTo>
                  <a:pt x="103" y="0"/>
                  <a:pt x="95" y="0"/>
                  <a:pt x="90" y="3"/>
                </a:cubicBezTo>
                <a:cubicBezTo>
                  <a:pt x="5" y="50"/>
                  <a:pt x="5" y="50"/>
                  <a:pt x="5" y="50"/>
                </a:cubicBezTo>
                <a:cubicBezTo>
                  <a:pt x="2" y="52"/>
                  <a:pt x="0" y="54"/>
                  <a:pt x="0" y="57"/>
                </a:cubicBezTo>
                <a:cubicBezTo>
                  <a:pt x="0" y="60"/>
                  <a:pt x="2" y="63"/>
                  <a:pt x="5" y="65"/>
                </a:cubicBezTo>
                <a:cubicBezTo>
                  <a:pt x="33" y="80"/>
                  <a:pt x="33" y="80"/>
                  <a:pt x="33" y="80"/>
                </a:cubicBezTo>
                <a:cubicBezTo>
                  <a:pt x="33" y="121"/>
                  <a:pt x="33" y="121"/>
                  <a:pt x="33" y="121"/>
                </a:cubicBezTo>
                <a:cubicBezTo>
                  <a:pt x="33" y="145"/>
                  <a:pt x="53" y="165"/>
                  <a:pt x="77" y="165"/>
                </a:cubicBezTo>
                <a:cubicBezTo>
                  <a:pt x="125" y="165"/>
                  <a:pt x="125" y="165"/>
                  <a:pt x="125" y="165"/>
                </a:cubicBezTo>
                <a:cubicBezTo>
                  <a:pt x="149" y="165"/>
                  <a:pt x="168" y="145"/>
                  <a:pt x="168" y="121"/>
                </a:cubicBezTo>
                <a:cubicBezTo>
                  <a:pt x="168" y="78"/>
                  <a:pt x="168" y="78"/>
                  <a:pt x="168" y="78"/>
                </a:cubicBezTo>
                <a:cubicBezTo>
                  <a:pt x="188" y="67"/>
                  <a:pt x="188" y="67"/>
                  <a:pt x="188" y="67"/>
                </a:cubicBezTo>
                <a:cubicBezTo>
                  <a:pt x="188" y="174"/>
                  <a:pt x="188" y="174"/>
                  <a:pt x="188" y="174"/>
                </a:cubicBezTo>
                <a:cubicBezTo>
                  <a:pt x="181" y="175"/>
                  <a:pt x="176" y="182"/>
                  <a:pt x="176" y="189"/>
                </a:cubicBezTo>
                <a:cubicBezTo>
                  <a:pt x="176" y="198"/>
                  <a:pt x="183" y="205"/>
                  <a:pt x="192" y="205"/>
                </a:cubicBezTo>
                <a:cubicBezTo>
                  <a:pt x="201" y="205"/>
                  <a:pt x="208" y="198"/>
                  <a:pt x="208" y="189"/>
                </a:cubicBezTo>
                <a:cubicBezTo>
                  <a:pt x="208" y="182"/>
                  <a:pt x="203" y="175"/>
                  <a:pt x="196" y="174"/>
                </a:cubicBezTo>
                <a:close/>
                <a:moveTo>
                  <a:pt x="160" y="121"/>
                </a:moveTo>
                <a:cubicBezTo>
                  <a:pt x="160" y="141"/>
                  <a:pt x="144" y="157"/>
                  <a:pt x="125" y="157"/>
                </a:cubicBezTo>
                <a:cubicBezTo>
                  <a:pt x="77" y="157"/>
                  <a:pt x="77" y="157"/>
                  <a:pt x="77" y="157"/>
                </a:cubicBezTo>
                <a:cubicBezTo>
                  <a:pt x="57" y="157"/>
                  <a:pt x="41" y="141"/>
                  <a:pt x="41" y="121"/>
                </a:cubicBezTo>
                <a:cubicBezTo>
                  <a:pt x="41" y="85"/>
                  <a:pt x="41" y="85"/>
                  <a:pt x="41" y="85"/>
                </a:cubicBezTo>
                <a:cubicBezTo>
                  <a:pt x="90" y="112"/>
                  <a:pt x="90" y="112"/>
                  <a:pt x="90" y="112"/>
                </a:cubicBezTo>
                <a:cubicBezTo>
                  <a:pt x="92" y="113"/>
                  <a:pt x="95" y="114"/>
                  <a:pt x="99" y="114"/>
                </a:cubicBezTo>
                <a:cubicBezTo>
                  <a:pt x="102" y="114"/>
                  <a:pt x="105" y="113"/>
                  <a:pt x="108" y="112"/>
                </a:cubicBezTo>
                <a:cubicBezTo>
                  <a:pt x="160" y="82"/>
                  <a:pt x="160" y="82"/>
                  <a:pt x="160" y="82"/>
                </a:cubicBezTo>
                <a:lnTo>
                  <a:pt x="160" y="121"/>
                </a:lnTo>
                <a:close/>
                <a:moveTo>
                  <a:pt x="104" y="105"/>
                </a:moveTo>
                <a:cubicBezTo>
                  <a:pt x="101" y="106"/>
                  <a:pt x="96" y="106"/>
                  <a:pt x="94" y="105"/>
                </a:cubicBezTo>
                <a:cubicBezTo>
                  <a:pt x="9" y="58"/>
                  <a:pt x="9" y="58"/>
                  <a:pt x="9" y="58"/>
                </a:cubicBezTo>
                <a:cubicBezTo>
                  <a:pt x="9" y="58"/>
                  <a:pt x="8" y="57"/>
                  <a:pt x="8" y="57"/>
                </a:cubicBezTo>
                <a:cubicBezTo>
                  <a:pt x="8" y="57"/>
                  <a:pt x="9" y="57"/>
                  <a:pt x="9" y="57"/>
                </a:cubicBezTo>
                <a:cubicBezTo>
                  <a:pt x="94" y="10"/>
                  <a:pt x="94" y="10"/>
                  <a:pt x="94" y="10"/>
                </a:cubicBezTo>
                <a:cubicBezTo>
                  <a:pt x="96" y="9"/>
                  <a:pt x="101" y="9"/>
                  <a:pt x="104" y="10"/>
                </a:cubicBezTo>
                <a:cubicBezTo>
                  <a:pt x="189" y="57"/>
                  <a:pt x="189" y="57"/>
                  <a:pt x="189" y="57"/>
                </a:cubicBezTo>
                <a:cubicBezTo>
                  <a:pt x="189" y="57"/>
                  <a:pt x="189" y="57"/>
                  <a:pt x="189" y="57"/>
                </a:cubicBezTo>
                <a:cubicBezTo>
                  <a:pt x="188" y="57"/>
                  <a:pt x="188" y="57"/>
                  <a:pt x="188" y="57"/>
                </a:cubicBezTo>
                <a:cubicBezTo>
                  <a:pt x="188" y="58"/>
                  <a:pt x="188" y="58"/>
                  <a:pt x="188" y="58"/>
                </a:cubicBezTo>
                <a:lnTo>
                  <a:pt x="104" y="105"/>
                </a:lnTo>
                <a:close/>
                <a:moveTo>
                  <a:pt x="192" y="197"/>
                </a:moveTo>
                <a:cubicBezTo>
                  <a:pt x="188" y="197"/>
                  <a:pt x="184" y="193"/>
                  <a:pt x="184" y="189"/>
                </a:cubicBezTo>
                <a:cubicBezTo>
                  <a:pt x="184" y="185"/>
                  <a:pt x="188" y="181"/>
                  <a:pt x="192" y="181"/>
                </a:cubicBezTo>
                <a:cubicBezTo>
                  <a:pt x="197" y="181"/>
                  <a:pt x="200" y="185"/>
                  <a:pt x="200" y="189"/>
                </a:cubicBezTo>
                <a:cubicBezTo>
                  <a:pt x="200" y="193"/>
                  <a:pt x="197" y="197"/>
                  <a:pt x="192" y="19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56" name="Rectangle 55">
            <a:extLst>
              <a:ext uri="{FF2B5EF4-FFF2-40B4-BE49-F238E27FC236}">
                <a16:creationId xmlns:a16="http://schemas.microsoft.com/office/drawing/2014/main" id="{D7C4DE17-7376-48B5-87BB-7B0540E9C864}"/>
              </a:ext>
            </a:extLst>
          </p:cNvPr>
          <p:cNvSpPr/>
          <p:nvPr/>
        </p:nvSpPr>
        <p:spPr>
          <a:xfrm>
            <a:off x="-1" y="0"/>
            <a:ext cx="4375149" cy="6858000"/>
          </a:xfrm>
          <a:prstGeom prst="rect">
            <a:avLst/>
          </a:prstGeom>
          <a:gradFill>
            <a:gsLst>
              <a:gs pos="100000">
                <a:schemeClr val="accent1">
                  <a:alpha val="70000"/>
                </a:schemeClr>
              </a:gs>
              <a:gs pos="0">
                <a:schemeClr val="accent1">
                  <a:alpha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dirty="0"/>
          </a:p>
        </p:txBody>
      </p:sp>
      <p:sp>
        <p:nvSpPr>
          <p:cNvPr id="84" name="Freeform 35">
            <a:extLst>
              <a:ext uri="{FF2B5EF4-FFF2-40B4-BE49-F238E27FC236}">
                <a16:creationId xmlns:a16="http://schemas.microsoft.com/office/drawing/2014/main" id="{A48AD7BF-30C3-4A30-984E-0FDCC0DF0459}"/>
              </a:ext>
            </a:extLst>
          </p:cNvPr>
          <p:cNvSpPr>
            <a:spLocks noEditPoints="1"/>
          </p:cNvSpPr>
          <p:nvPr/>
        </p:nvSpPr>
        <p:spPr bwMode="auto">
          <a:xfrm>
            <a:off x="6443791" y="3380919"/>
            <a:ext cx="266573" cy="267276"/>
          </a:xfrm>
          <a:custGeom>
            <a:avLst/>
            <a:gdLst>
              <a:gd name="T0" fmla="*/ 104 w 208"/>
              <a:gd name="T1" fmla="*/ 0 h 208"/>
              <a:gd name="T2" fmla="*/ 0 w 208"/>
              <a:gd name="T3" fmla="*/ 104 h 208"/>
              <a:gd name="T4" fmla="*/ 104 w 208"/>
              <a:gd name="T5" fmla="*/ 208 h 208"/>
              <a:gd name="T6" fmla="*/ 208 w 208"/>
              <a:gd name="T7" fmla="*/ 104 h 208"/>
              <a:gd name="T8" fmla="*/ 104 w 208"/>
              <a:gd name="T9" fmla="*/ 0 h 208"/>
              <a:gd name="T10" fmla="*/ 104 w 208"/>
              <a:gd name="T11" fmla="*/ 200 h 208"/>
              <a:gd name="T12" fmla="*/ 17 w 208"/>
              <a:gd name="T13" fmla="*/ 145 h 208"/>
              <a:gd name="T14" fmla="*/ 45 w 208"/>
              <a:gd name="T15" fmla="*/ 121 h 208"/>
              <a:gd name="T16" fmla="*/ 83 w 208"/>
              <a:gd name="T17" fmla="*/ 142 h 208"/>
              <a:gd name="T18" fmla="*/ 92 w 208"/>
              <a:gd name="T19" fmla="*/ 91 h 208"/>
              <a:gd name="T20" fmla="*/ 126 w 208"/>
              <a:gd name="T21" fmla="*/ 72 h 208"/>
              <a:gd name="T22" fmla="*/ 122 w 208"/>
              <a:gd name="T23" fmla="*/ 65 h 208"/>
              <a:gd name="T24" fmla="*/ 84 w 208"/>
              <a:gd name="T25" fmla="*/ 85 h 208"/>
              <a:gd name="T26" fmla="*/ 77 w 208"/>
              <a:gd name="T27" fmla="*/ 130 h 208"/>
              <a:gd name="T28" fmla="*/ 44 w 208"/>
              <a:gd name="T29" fmla="*/ 111 h 208"/>
              <a:gd name="T30" fmla="*/ 14 w 208"/>
              <a:gd name="T31" fmla="*/ 137 h 208"/>
              <a:gd name="T32" fmla="*/ 8 w 208"/>
              <a:gd name="T33" fmla="*/ 104 h 208"/>
              <a:gd name="T34" fmla="*/ 104 w 208"/>
              <a:gd name="T35" fmla="*/ 8 h 208"/>
              <a:gd name="T36" fmla="*/ 200 w 208"/>
              <a:gd name="T37" fmla="*/ 104 h 208"/>
              <a:gd name="T38" fmla="*/ 104 w 208"/>
              <a:gd name="T39" fmla="*/ 200 h 208"/>
              <a:gd name="T40" fmla="*/ 91 w 208"/>
              <a:gd name="T41" fmla="*/ 48 h 208"/>
              <a:gd name="T42" fmla="*/ 139 w 208"/>
              <a:gd name="T43" fmla="*/ 59 h 208"/>
              <a:gd name="T44" fmla="*/ 124 w 208"/>
              <a:gd name="T45" fmla="*/ 111 h 208"/>
              <a:gd name="T46" fmla="*/ 132 w 208"/>
              <a:gd name="T47" fmla="*/ 113 h 208"/>
              <a:gd name="T48" fmla="*/ 149 w 208"/>
              <a:gd name="T49" fmla="*/ 53 h 208"/>
              <a:gd name="T50" fmla="*/ 93 w 208"/>
              <a:gd name="T51" fmla="*/ 40 h 208"/>
              <a:gd name="T52" fmla="*/ 91 w 208"/>
              <a:gd name="T53" fmla="*/ 4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8" h="208">
                <a:moveTo>
                  <a:pt x="104" y="0"/>
                </a:moveTo>
                <a:cubicBezTo>
                  <a:pt x="47" y="0"/>
                  <a:pt x="0" y="47"/>
                  <a:pt x="0" y="104"/>
                </a:cubicBezTo>
                <a:cubicBezTo>
                  <a:pt x="0" y="161"/>
                  <a:pt x="47" y="208"/>
                  <a:pt x="104" y="208"/>
                </a:cubicBezTo>
                <a:cubicBezTo>
                  <a:pt x="161" y="208"/>
                  <a:pt x="208" y="161"/>
                  <a:pt x="208" y="104"/>
                </a:cubicBezTo>
                <a:cubicBezTo>
                  <a:pt x="208" y="47"/>
                  <a:pt x="161" y="0"/>
                  <a:pt x="104" y="0"/>
                </a:cubicBezTo>
                <a:close/>
                <a:moveTo>
                  <a:pt x="104" y="200"/>
                </a:moveTo>
                <a:cubicBezTo>
                  <a:pt x="66" y="200"/>
                  <a:pt x="33" y="177"/>
                  <a:pt x="17" y="145"/>
                </a:cubicBezTo>
                <a:cubicBezTo>
                  <a:pt x="45" y="121"/>
                  <a:pt x="45" y="121"/>
                  <a:pt x="45" y="121"/>
                </a:cubicBezTo>
                <a:cubicBezTo>
                  <a:pt x="83" y="142"/>
                  <a:pt x="83" y="142"/>
                  <a:pt x="83" y="142"/>
                </a:cubicBezTo>
                <a:cubicBezTo>
                  <a:pt x="92" y="91"/>
                  <a:pt x="92" y="91"/>
                  <a:pt x="92" y="91"/>
                </a:cubicBezTo>
                <a:cubicBezTo>
                  <a:pt x="126" y="72"/>
                  <a:pt x="126" y="72"/>
                  <a:pt x="126" y="72"/>
                </a:cubicBezTo>
                <a:cubicBezTo>
                  <a:pt x="122" y="65"/>
                  <a:pt x="122" y="65"/>
                  <a:pt x="122" y="65"/>
                </a:cubicBezTo>
                <a:cubicBezTo>
                  <a:pt x="84" y="85"/>
                  <a:pt x="84" y="85"/>
                  <a:pt x="84" y="85"/>
                </a:cubicBezTo>
                <a:cubicBezTo>
                  <a:pt x="77" y="130"/>
                  <a:pt x="77" y="130"/>
                  <a:pt x="77" y="130"/>
                </a:cubicBezTo>
                <a:cubicBezTo>
                  <a:pt x="44" y="111"/>
                  <a:pt x="44" y="111"/>
                  <a:pt x="44" y="111"/>
                </a:cubicBezTo>
                <a:cubicBezTo>
                  <a:pt x="14" y="137"/>
                  <a:pt x="14" y="137"/>
                  <a:pt x="14" y="137"/>
                </a:cubicBezTo>
                <a:cubicBezTo>
                  <a:pt x="10" y="127"/>
                  <a:pt x="8" y="116"/>
                  <a:pt x="8" y="104"/>
                </a:cubicBezTo>
                <a:cubicBezTo>
                  <a:pt x="8" y="51"/>
                  <a:pt x="51" y="8"/>
                  <a:pt x="104" y="8"/>
                </a:cubicBezTo>
                <a:cubicBezTo>
                  <a:pt x="157" y="8"/>
                  <a:pt x="200" y="51"/>
                  <a:pt x="200" y="104"/>
                </a:cubicBezTo>
                <a:cubicBezTo>
                  <a:pt x="200" y="157"/>
                  <a:pt x="157" y="200"/>
                  <a:pt x="104" y="200"/>
                </a:cubicBezTo>
                <a:close/>
                <a:moveTo>
                  <a:pt x="91" y="48"/>
                </a:moveTo>
                <a:cubicBezTo>
                  <a:pt x="139" y="59"/>
                  <a:pt x="139" y="59"/>
                  <a:pt x="139" y="59"/>
                </a:cubicBezTo>
                <a:cubicBezTo>
                  <a:pt x="124" y="111"/>
                  <a:pt x="124" y="111"/>
                  <a:pt x="124" y="111"/>
                </a:cubicBezTo>
                <a:cubicBezTo>
                  <a:pt x="132" y="113"/>
                  <a:pt x="132" y="113"/>
                  <a:pt x="132" y="113"/>
                </a:cubicBezTo>
                <a:cubicBezTo>
                  <a:pt x="149" y="53"/>
                  <a:pt x="149" y="53"/>
                  <a:pt x="149" y="53"/>
                </a:cubicBezTo>
                <a:cubicBezTo>
                  <a:pt x="93" y="40"/>
                  <a:pt x="93" y="40"/>
                  <a:pt x="93" y="40"/>
                </a:cubicBezTo>
                <a:lnTo>
                  <a:pt x="91" y="4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87" name="Freeform 45">
            <a:extLst>
              <a:ext uri="{FF2B5EF4-FFF2-40B4-BE49-F238E27FC236}">
                <a16:creationId xmlns:a16="http://schemas.microsoft.com/office/drawing/2014/main" id="{9F086C6A-F640-41B7-A194-14610C89B589}"/>
              </a:ext>
            </a:extLst>
          </p:cNvPr>
          <p:cNvSpPr>
            <a:spLocks noEditPoints="1"/>
          </p:cNvSpPr>
          <p:nvPr/>
        </p:nvSpPr>
        <p:spPr bwMode="auto">
          <a:xfrm>
            <a:off x="9850769" y="3380946"/>
            <a:ext cx="282047" cy="282047"/>
          </a:xfrm>
          <a:custGeom>
            <a:avLst/>
            <a:gdLst>
              <a:gd name="T0" fmla="*/ 220 w 220"/>
              <a:gd name="T1" fmla="*/ 110 h 220"/>
              <a:gd name="T2" fmla="*/ 193 w 220"/>
              <a:gd name="T3" fmla="*/ 64 h 220"/>
              <a:gd name="T4" fmla="*/ 176 w 220"/>
              <a:gd name="T5" fmla="*/ 58 h 220"/>
              <a:gd name="T6" fmla="*/ 171 w 220"/>
              <a:gd name="T7" fmla="*/ 53 h 220"/>
              <a:gd name="T8" fmla="*/ 203 w 220"/>
              <a:gd name="T9" fmla="*/ 68 h 220"/>
              <a:gd name="T10" fmla="*/ 141 w 220"/>
              <a:gd name="T11" fmla="*/ 13 h 220"/>
              <a:gd name="T12" fmla="*/ 118 w 220"/>
              <a:gd name="T13" fmla="*/ 38 h 220"/>
              <a:gd name="T14" fmla="*/ 110 w 220"/>
              <a:gd name="T15" fmla="*/ 8 h 220"/>
              <a:gd name="T16" fmla="*/ 65 w 220"/>
              <a:gd name="T17" fmla="*/ 28 h 220"/>
              <a:gd name="T18" fmla="*/ 55 w 220"/>
              <a:gd name="T19" fmla="*/ 50 h 220"/>
              <a:gd name="T20" fmla="*/ 47 w 220"/>
              <a:gd name="T21" fmla="*/ 30 h 220"/>
              <a:gd name="T22" fmla="*/ 67 w 220"/>
              <a:gd name="T23" fmla="*/ 18 h 220"/>
              <a:gd name="T24" fmla="*/ 51 w 220"/>
              <a:gd name="T25" fmla="*/ 57 h 220"/>
              <a:gd name="T26" fmla="*/ 76 w 220"/>
              <a:gd name="T27" fmla="*/ 42 h 220"/>
              <a:gd name="T28" fmla="*/ 80 w 220"/>
              <a:gd name="T29" fmla="*/ 24 h 220"/>
              <a:gd name="T30" fmla="*/ 97 w 220"/>
              <a:gd name="T31" fmla="*/ 51 h 220"/>
              <a:gd name="T32" fmla="*/ 81 w 220"/>
              <a:gd name="T33" fmla="*/ 69 h 220"/>
              <a:gd name="T34" fmla="*/ 59 w 220"/>
              <a:gd name="T35" fmla="*/ 95 h 220"/>
              <a:gd name="T36" fmla="*/ 63 w 220"/>
              <a:gd name="T37" fmla="*/ 117 h 220"/>
              <a:gd name="T38" fmla="*/ 120 w 220"/>
              <a:gd name="T39" fmla="*/ 155 h 220"/>
              <a:gd name="T40" fmla="*/ 118 w 220"/>
              <a:gd name="T41" fmla="*/ 180 h 220"/>
              <a:gd name="T42" fmla="*/ 81 w 220"/>
              <a:gd name="T43" fmla="*/ 208 h 220"/>
              <a:gd name="T44" fmla="*/ 62 w 220"/>
              <a:gd name="T45" fmla="*/ 159 h 220"/>
              <a:gd name="T46" fmla="*/ 53 w 220"/>
              <a:gd name="T47" fmla="*/ 120 h 220"/>
              <a:gd name="T48" fmla="*/ 19 w 220"/>
              <a:gd name="T49" fmla="*/ 65 h 220"/>
              <a:gd name="T50" fmla="*/ 10 w 220"/>
              <a:gd name="T51" fmla="*/ 91 h 220"/>
              <a:gd name="T52" fmla="*/ 61 w 220"/>
              <a:gd name="T53" fmla="*/ 133 h 220"/>
              <a:gd name="T54" fmla="*/ 67 w 220"/>
              <a:gd name="T55" fmla="*/ 178 h 220"/>
              <a:gd name="T56" fmla="*/ 8 w 220"/>
              <a:gd name="T57" fmla="*/ 110 h 220"/>
              <a:gd name="T58" fmla="*/ 101 w 220"/>
              <a:gd name="T59" fmla="*/ 204 h 220"/>
              <a:gd name="T60" fmla="*/ 130 w 220"/>
              <a:gd name="T61" fmla="*/ 166 h 220"/>
              <a:gd name="T62" fmla="*/ 82 w 220"/>
              <a:gd name="T63" fmla="*/ 125 h 220"/>
              <a:gd name="T64" fmla="*/ 57 w 220"/>
              <a:gd name="T65" fmla="*/ 108 h 220"/>
              <a:gd name="T66" fmla="*/ 70 w 220"/>
              <a:gd name="T67" fmla="*/ 96 h 220"/>
              <a:gd name="T68" fmla="*/ 90 w 220"/>
              <a:gd name="T69" fmla="*/ 70 h 220"/>
              <a:gd name="T70" fmla="*/ 101 w 220"/>
              <a:gd name="T71" fmla="*/ 38 h 220"/>
              <a:gd name="T72" fmla="*/ 82 w 220"/>
              <a:gd name="T73" fmla="*/ 12 h 220"/>
              <a:gd name="T74" fmla="*/ 118 w 220"/>
              <a:gd name="T75" fmla="*/ 46 h 220"/>
              <a:gd name="T76" fmla="*/ 175 w 220"/>
              <a:gd name="T77" fmla="*/ 31 h 220"/>
              <a:gd name="T78" fmla="*/ 156 w 220"/>
              <a:gd name="T79" fmla="*/ 61 h 220"/>
              <a:gd name="T80" fmla="*/ 180 w 220"/>
              <a:gd name="T81" fmla="*/ 65 h 220"/>
              <a:gd name="T82" fmla="*/ 198 w 220"/>
              <a:gd name="T83" fmla="*/ 75 h 220"/>
              <a:gd name="T84" fmla="*/ 206 w 220"/>
              <a:gd name="T85" fmla="*/ 84 h 220"/>
              <a:gd name="T86" fmla="*/ 168 w 220"/>
              <a:gd name="T87" fmla="*/ 81 h 220"/>
              <a:gd name="T88" fmla="*/ 179 w 220"/>
              <a:gd name="T89" fmla="*/ 127 h 220"/>
              <a:gd name="T90" fmla="*/ 184 w 220"/>
              <a:gd name="T91" fmla="*/ 180 h 220"/>
              <a:gd name="T92" fmla="*/ 189 w 220"/>
              <a:gd name="T93" fmla="*/ 123 h 220"/>
              <a:gd name="T94" fmla="*/ 163 w 220"/>
              <a:gd name="T95" fmla="*/ 99 h 220"/>
              <a:gd name="T96" fmla="*/ 211 w 220"/>
              <a:gd name="T97" fmla="*/ 9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0" h="220">
                <a:moveTo>
                  <a:pt x="110" y="0"/>
                </a:moveTo>
                <a:cubicBezTo>
                  <a:pt x="49" y="0"/>
                  <a:pt x="0" y="49"/>
                  <a:pt x="0" y="110"/>
                </a:cubicBezTo>
                <a:cubicBezTo>
                  <a:pt x="0" y="171"/>
                  <a:pt x="49" y="220"/>
                  <a:pt x="110" y="220"/>
                </a:cubicBezTo>
                <a:cubicBezTo>
                  <a:pt x="171" y="220"/>
                  <a:pt x="220" y="171"/>
                  <a:pt x="220" y="110"/>
                </a:cubicBezTo>
                <a:cubicBezTo>
                  <a:pt x="220" y="49"/>
                  <a:pt x="171" y="0"/>
                  <a:pt x="110" y="0"/>
                </a:cubicBezTo>
                <a:close/>
                <a:moveTo>
                  <a:pt x="203" y="68"/>
                </a:moveTo>
                <a:cubicBezTo>
                  <a:pt x="202" y="68"/>
                  <a:pt x="202" y="68"/>
                  <a:pt x="202" y="68"/>
                </a:cubicBezTo>
                <a:cubicBezTo>
                  <a:pt x="201" y="67"/>
                  <a:pt x="197" y="64"/>
                  <a:pt x="193" y="64"/>
                </a:cubicBezTo>
                <a:cubicBezTo>
                  <a:pt x="193" y="64"/>
                  <a:pt x="193" y="64"/>
                  <a:pt x="192" y="64"/>
                </a:cubicBezTo>
                <a:cubicBezTo>
                  <a:pt x="191" y="63"/>
                  <a:pt x="190" y="61"/>
                  <a:pt x="188" y="61"/>
                </a:cubicBezTo>
                <a:cubicBezTo>
                  <a:pt x="187" y="57"/>
                  <a:pt x="183" y="57"/>
                  <a:pt x="182" y="57"/>
                </a:cubicBezTo>
                <a:cubicBezTo>
                  <a:pt x="179" y="57"/>
                  <a:pt x="179" y="57"/>
                  <a:pt x="176" y="58"/>
                </a:cubicBezTo>
                <a:cubicBezTo>
                  <a:pt x="175" y="59"/>
                  <a:pt x="171" y="61"/>
                  <a:pt x="164" y="64"/>
                </a:cubicBezTo>
                <a:cubicBezTo>
                  <a:pt x="166" y="61"/>
                  <a:pt x="167" y="59"/>
                  <a:pt x="167" y="57"/>
                </a:cubicBezTo>
                <a:cubicBezTo>
                  <a:pt x="171" y="57"/>
                  <a:pt x="171" y="57"/>
                  <a:pt x="171" y="57"/>
                </a:cubicBezTo>
                <a:cubicBezTo>
                  <a:pt x="171" y="53"/>
                  <a:pt x="171" y="53"/>
                  <a:pt x="171" y="53"/>
                </a:cubicBezTo>
                <a:cubicBezTo>
                  <a:pt x="171" y="48"/>
                  <a:pt x="172" y="42"/>
                  <a:pt x="173" y="41"/>
                </a:cubicBezTo>
                <a:cubicBezTo>
                  <a:pt x="175" y="39"/>
                  <a:pt x="180" y="38"/>
                  <a:pt x="182" y="38"/>
                </a:cubicBezTo>
                <a:cubicBezTo>
                  <a:pt x="182" y="38"/>
                  <a:pt x="182" y="38"/>
                  <a:pt x="182" y="38"/>
                </a:cubicBezTo>
                <a:cubicBezTo>
                  <a:pt x="191" y="46"/>
                  <a:pt x="198" y="57"/>
                  <a:pt x="203" y="68"/>
                </a:cubicBezTo>
                <a:close/>
                <a:moveTo>
                  <a:pt x="182" y="38"/>
                </a:moveTo>
                <a:cubicBezTo>
                  <a:pt x="182" y="38"/>
                  <a:pt x="182" y="38"/>
                  <a:pt x="182" y="38"/>
                </a:cubicBezTo>
                <a:cubicBezTo>
                  <a:pt x="182" y="38"/>
                  <a:pt x="182" y="38"/>
                  <a:pt x="182" y="38"/>
                </a:cubicBezTo>
                <a:close/>
                <a:moveTo>
                  <a:pt x="141" y="13"/>
                </a:moveTo>
                <a:cubicBezTo>
                  <a:pt x="137" y="17"/>
                  <a:pt x="137" y="17"/>
                  <a:pt x="137" y="17"/>
                </a:cubicBezTo>
                <a:cubicBezTo>
                  <a:pt x="136" y="18"/>
                  <a:pt x="136" y="18"/>
                  <a:pt x="136" y="18"/>
                </a:cubicBezTo>
                <a:cubicBezTo>
                  <a:pt x="136" y="21"/>
                  <a:pt x="133" y="31"/>
                  <a:pt x="133" y="37"/>
                </a:cubicBezTo>
                <a:cubicBezTo>
                  <a:pt x="131" y="37"/>
                  <a:pt x="127" y="38"/>
                  <a:pt x="118" y="38"/>
                </a:cubicBezTo>
                <a:cubicBezTo>
                  <a:pt x="117" y="38"/>
                  <a:pt x="115" y="35"/>
                  <a:pt x="113" y="32"/>
                </a:cubicBezTo>
                <a:cubicBezTo>
                  <a:pt x="111" y="30"/>
                  <a:pt x="108" y="27"/>
                  <a:pt x="105" y="24"/>
                </a:cubicBezTo>
                <a:cubicBezTo>
                  <a:pt x="102" y="20"/>
                  <a:pt x="101" y="13"/>
                  <a:pt x="102" y="8"/>
                </a:cubicBezTo>
                <a:cubicBezTo>
                  <a:pt x="105" y="8"/>
                  <a:pt x="107" y="8"/>
                  <a:pt x="110" y="8"/>
                </a:cubicBezTo>
                <a:cubicBezTo>
                  <a:pt x="121" y="8"/>
                  <a:pt x="131" y="10"/>
                  <a:pt x="141" y="13"/>
                </a:cubicBezTo>
                <a:close/>
                <a:moveTo>
                  <a:pt x="47" y="30"/>
                </a:moveTo>
                <a:cubicBezTo>
                  <a:pt x="51" y="27"/>
                  <a:pt x="55" y="24"/>
                  <a:pt x="60" y="21"/>
                </a:cubicBezTo>
                <a:cubicBezTo>
                  <a:pt x="65" y="28"/>
                  <a:pt x="65" y="28"/>
                  <a:pt x="65" y="28"/>
                </a:cubicBezTo>
                <a:cubicBezTo>
                  <a:pt x="66" y="34"/>
                  <a:pt x="68" y="40"/>
                  <a:pt x="68" y="42"/>
                </a:cubicBezTo>
                <a:cubicBezTo>
                  <a:pt x="68" y="46"/>
                  <a:pt x="68" y="48"/>
                  <a:pt x="68" y="49"/>
                </a:cubicBezTo>
                <a:cubicBezTo>
                  <a:pt x="66" y="49"/>
                  <a:pt x="65" y="50"/>
                  <a:pt x="64" y="50"/>
                </a:cubicBezTo>
                <a:cubicBezTo>
                  <a:pt x="61" y="51"/>
                  <a:pt x="59" y="52"/>
                  <a:pt x="55" y="50"/>
                </a:cubicBezTo>
                <a:cubicBezTo>
                  <a:pt x="54" y="49"/>
                  <a:pt x="54" y="49"/>
                  <a:pt x="54" y="49"/>
                </a:cubicBezTo>
                <a:cubicBezTo>
                  <a:pt x="54" y="48"/>
                  <a:pt x="55" y="46"/>
                  <a:pt x="56" y="45"/>
                </a:cubicBezTo>
                <a:cubicBezTo>
                  <a:pt x="59" y="42"/>
                  <a:pt x="59" y="42"/>
                  <a:pt x="59" y="42"/>
                </a:cubicBezTo>
                <a:lnTo>
                  <a:pt x="47" y="30"/>
                </a:lnTo>
                <a:close/>
                <a:moveTo>
                  <a:pt x="67" y="18"/>
                </a:moveTo>
                <a:cubicBezTo>
                  <a:pt x="67" y="17"/>
                  <a:pt x="68" y="17"/>
                  <a:pt x="68" y="17"/>
                </a:cubicBezTo>
                <a:cubicBezTo>
                  <a:pt x="68" y="19"/>
                  <a:pt x="68" y="19"/>
                  <a:pt x="68" y="19"/>
                </a:cubicBezTo>
                <a:lnTo>
                  <a:pt x="67" y="18"/>
                </a:lnTo>
                <a:close/>
                <a:moveTo>
                  <a:pt x="41" y="35"/>
                </a:moveTo>
                <a:cubicBezTo>
                  <a:pt x="48" y="42"/>
                  <a:pt x="48" y="42"/>
                  <a:pt x="48" y="42"/>
                </a:cubicBezTo>
                <a:cubicBezTo>
                  <a:pt x="47" y="44"/>
                  <a:pt x="46" y="47"/>
                  <a:pt x="46" y="50"/>
                </a:cubicBezTo>
                <a:cubicBezTo>
                  <a:pt x="46" y="52"/>
                  <a:pt x="48" y="55"/>
                  <a:pt x="51" y="57"/>
                </a:cubicBezTo>
                <a:cubicBezTo>
                  <a:pt x="55" y="58"/>
                  <a:pt x="57" y="59"/>
                  <a:pt x="60" y="59"/>
                </a:cubicBezTo>
                <a:cubicBezTo>
                  <a:pt x="62" y="59"/>
                  <a:pt x="64" y="58"/>
                  <a:pt x="66" y="58"/>
                </a:cubicBezTo>
                <a:cubicBezTo>
                  <a:pt x="67" y="57"/>
                  <a:pt x="68" y="57"/>
                  <a:pt x="68" y="57"/>
                </a:cubicBezTo>
                <a:cubicBezTo>
                  <a:pt x="76" y="57"/>
                  <a:pt x="76" y="46"/>
                  <a:pt x="76" y="42"/>
                </a:cubicBezTo>
                <a:cubicBezTo>
                  <a:pt x="76" y="38"/>
                  <a:pt x="73" y="27"/>
                  <a:pt x="72" y="25"/>
                </a:cubicBezTo>
                <a:cubicBezTo>
                  <a:pt x="69" y="20"/>
                  <a:pt x="69" y="20"/>
                  <a:pt x="69" y="20"/>
                </a:cubicBezTo>
                <a:cubicBezTo>
                  <a:pt x="78" y="20"/>
                  <a:pt x="78" y="20"/>
                  <a:pt x="78" y="20"/>
                </a:cubicBezTo>
                <a:cubicBezTo>
                  <a:pt x="80" y="24"/>
                  <a:pt x="80" y="24"/>
                  <a:pt x="80" y="24"/>
                </a:cubicBezTo>
                <a:cubicBezTo>
                  <a:pt x="80" y="37"/>
                  <a:pt x="80" y="37"/>
                  <a:pt x="80" y="37"/>
                </a:cubicBezTo>
                <a:cubicBezTo>
                  <a:pt x="82" y="38"/>
                  <a:pt x="82" y="38"/>
                  <a:pt x="82" y="38"/>
                </a:cubicBezTo>
                <a:cubicBezTo>
                  <a:pt x="82" y="38"/>
                  <a:pt x="90" y="42"/>
                  <a:pt x="97" y="45"/>
                </a:cubicBezTo>
                <a:cubicBezTo>
                  <a:pt x="98" y="46"/>
                  <a:pt x="99" y="46"/>
                  <a:pt x="97" y="51"/>
                </a:cubicBezTo>
                <a:cubicBezTo>
                  <a:pt x="96" y="53"/>
                  <a:pt x="95" y="55"/>
                  <a:pt x="95" y="57"/>
                </a:cubicBezTo>
                <a:cubicBezTo>
                  <a:pt x="95" y="59"/>
                  <a:pt x="93" y="61"/>
                  <a:pt x="91" y="61"/>
                </a:cubicBezTo>
                <a:cubicBezTo>
                  <a:pt x="87" y="61"/>
                  <a:pt x="85" y="64"/>
                  <a:pt x="83" y="66"/>
                </a:cubicBezTo>
                <a:cubicBezTo>
                  <a:pt x="83" y="67"/>
                  <a:pt x="82" y="68"/>
                  <a:pt x="81" y="69"/>
                </a:cubicBezTo>
                <a:cubicBezTo>
                  <a:pt x="79" y="71"/>
                  <a:pt x="78" y="73"/>
                  <a:pt x="77" y="75"/>
                </a:cubicBezTo>
                <a:cubicBezTo>
                  <a:pt x="75" y="78"/>
                  <a:pt x="73" y="80"/>
                  <a:pt x="69" y="84"/>
                </a:cubicBezTo>
                <a:cubicBezTo>
                  <a:pt x="66" y="88"/>
                  <a:pt x="64" y="90"/>
                  <a:pt x="64" y="92"/>
                </a:cubicBezTo>
                <a:cubicBezTo>
                  <a:pt x="63" y="93"/>
                  <a:pt x="62" y="93"/>
                  <a:pt x="59" y="95"/>
                </a:cubicBezTo>
                <a:cubicBezTo>
                  <a:pt x="57" y="96"/>
                  <a:pt x="56" y="96"/>
                  <a:pt x="55" y="97"/>
                </a:cubicBezTo>
                <a:cubicBezTo>
                  <a:pt x="49" y="98"/>
                  <a:pt x="49" y="101"/>
                  <a:pt x="49" y="106"/>
                </a:cubicBezTo>
                <a:cubicBezTo>
                  <a:pt x="49" y="114"/>
                  <a:pt x="53" y="115"/>
                  <a:pt x="57" y="116"/>
                </a:cubicBezTo>
                <a:cubicBezTo>
                  <a:pt x="59" y="116"/>
                  <a:pt x="61" y="116"/>
                  <a:pt x="63" y="117"/>
                </a:cubicBezTo>
                <a:cubicBezTo>
                  <a:pt x="66" y="119"/>
                  <a:pt x="67" y="121"/>
                  <a:pt x="69" y="124"/>
                </a:cubicBezTo>
                <a:cubicBezTo>
                  <a:pt x="71" y="127"/>
                  <a:pt x="73" y="130"/>
                  <a:pt x="78" y="133"/>
                </a:cubicBezTo>
                <a:cubicBezTo>
                  <a:pt x="81" y="134"/>
                  <a:pt x="86" y="137"/>
                  <a:pt x="92" y="140"/>
                </a:cubicBezTo>
                <a:cubicBezTo>
                  <a:pt x="100" y="145"/>
                  <a:pt x="111" y="151"/>
                  <a:pt x="120" y="155"/>
                </a:cubicBezTo>
                <a:cubicBezTo>
                  <a:pt x="124" y="158"/>
                  <a:pt x="125" y="159"/>
                  <a:pt x="125" y="159"/>
                </a:cubicBezTo>
                <a:cubicBezTo>
                  <a:pt x="125" y="160"/>
                  <a:pt x="124" y="160"/>
                  <a:pt x="124" y="161"/>
                </a:cubicBezTo>
                <a:cubicBezTo>
                  <a:pt x="123" y="163"/>
                  <a:pt x="121" y="164"/>
                  <a:pt x="121" y="167"/>
                </a:cubicBezTo>
                <a:cubicBezTo>
                  <a:pt x="121" y="170"/>
                  <a:pt x="121" y="173"/>
                  <a:pt x="118" y="180"/>
                </a:cubicBezTo>
                <a:cubicBezTo>
                  <a:pt x="116" y="184"/>
                  <a:pt x="114" y="186"/>
                  <a:pt x="108" y="189"/>
                </a:cubicBezTo>
                <a:cubicBezTo>
                  <a:pt x="105" y="191"/>
                  <a:pt x="101" y="194"/>
                  <a:pt x="96" y="198"/>
                </a:cubicBezTo>
                <a:cubicBezTo>
                  <a:pt x="92" y="201"/>
                  <a:pt x="87" y="205"/>
                  <a:pt x="87" y="209"/>
                </a:cubicBezTo>
                <a:cubicBezTo>
                  <a:pt x="85" y="209"/>
                  <a:pt x="83" y="208"/>
                  <a:pt x="81" y="208"/>
                </a:cubicBezTo>
                <a:cubicBezTo>
                  <a:pt x="82" y="203"/>
                  <a:pt x="84" y="196"/>
                  <a:pt x="84" y="189"/>
                </a:cubicBezTo>
                <a:cubicBezTo>
                  <a:pt x="84" y="178"/>
                  <a:pt x="80" y="175"/>
                  <a:pt x="73" y="172"/>
                </a:cubicBezTo>
                <a:cubicBezTo>
                  <a:pt x="72" y="172"/>
                  <a:pt x="71" y="171"/>
                  <a:pt x="70" y="171"/>
                </a:cubicBezTo>
                <a:cubicBezTo>
                  <a:pt x="65" y="168"/>
                  <a:pt x="65" y="166"/>
                  <a:pt x="62" y="159"/>
                </a:cubicBezTo>
                <a:cubicBezTo>
                  <a:pt x="62" y="158"/>
                  <a:pt x="61" y="156"/>
                  <a:pt x="61" y="154"/>
                </a:cubicBezTo>
                <a:cubicBezTo>
                  <a:pt x="59" y="149"/>
                  <a:pt x="61" y="147"/>
                  <a:pt x="64" y="143"/>
                </a:cubicBezTo>
                <a:cubicBezTo>
                  <a:pt x="66" y="140"/>
                  <a:pt x="69" y="137"/>
                  <a:pt x="69" y="132"/>
                </a:cubicBezTo>
                <a:cubicBezTo>
                  <a:pt x="69" y="124"/>
                  <a:pt x="63" y="120"/>
                  <a:pt x="53" y="120"/>
                </a:cubicBezTo>
                <a:cubicBezTo>
                  <a:pt x="53" y="120"/>
                  <a:pt x="53" y="120"/>
                  <a:pt x="53" y="120"/>
                </a:cubicBezTo>
                <a:cubicBezTo>
                  <a:pt x="52" y="120"/>
                  <a:pt x="46" y="117"/>
                  <a:pt x="40" y="114"/>
                </a:cubicBezTo>
                <a:cubicBezTo>
                  <a:pt x="36" y="112"/>
                  <a:pt x="31" y="109"/>
                  <a:pt x="25" y="106"/>
                </a:cubicBezTo>
                <a:cubicBezTo>
                  <a:pt x="15" y="101"/>
                  <a:pt x="18" y="74"/>
                  <a:pt x="19" y="65"/>
                </a:cubicBezTo>
                <a:cubicBezTo>
                  <a:pt x="18" y="65"/>
                  <a:pt x="18" y="65"/>
                  <a:pt x="18" y="65"/>
                </a:cubicBezTo>
                <a:cubicBezTo>
                  <a:pt x="24" y="54"/>
                  <a:pt x="32" y="44"/>
                  <a:pt x="41" y="35"/>
                </a:cubicBezTo>
                <a:close/>
                <a:moveTo>
                  <a:pt x="8" y="110"/>
                </a:moveTo>
                <a:cubicBezTo>
                  <a:pt x="8" y="104"/>
                  <a:pt x="9" y="97"/>
                  <a:pt x="10" y="91"/>
                </a:cubicBezTo>
                <a:cubicBezTo>
                  <a:pt x="11" y="101"/>
                  <a:pt x="14" y="110"/>
                  <a:pt x="21" y="114"/>
                </a:cubicBezTo>
                <a:cubicBezTo>
                  <a:pt x="27" y="116"/>
                  <a:pt x="32" y="119"/>
                  <a:pt x="37" y="122"/>
                </a:cubicBezTo>
                <a:cubicBezTo>
                  <a:pt x="46" y="127"/>
                  <a:pt x="50" y="129"/>
                  <a:pt x="53" y="129"/>
                </a:cubicBezTo>
                <a:cubicBezTo>
                  <a:pt x="60" y="129"/>
                  <a:pt x="61" y="131"/>
                  <a:pt x="61" y="133"/>
                </a:cubicBezTo>
                <a:cubicBezTo>
                  <a:pt x="61" y="134"/>
                  <a:pt x="59" y="136"/>
                  <a:pt x="58" y="138"/>
                </a:cubicBezTo>
                <a:cubicBezTo>
                  <a:pt x="55" y="142"/>
                  <a:pt x="50" y="148"/>
                  <a:pt x="53" y="157"/>
                </a:cubicBezTo>
                <a:cubicBezTo>
                  <a:pt x="54" y="158"/>
                  <a:pt x="54" y="160"/>
                  <a:pt x="55" y="161"/>
                </a:cubicBezTo>
                <a:cubicBezTo>
                  <a:pt x="57" y="170"/>
                  <a:pt x="59" y="174"/>
                  <a:pt x="67" y="178"/>
                </a:cubicBezTo>
                <a:cubicBezTo>
                  <a:pt x="68" y="178"/>
                  <a:pt x="69" y="179"/>
                  <a:pt x="70" y="179"/>
                </a:cubicBezTo>
                <a:cubicBezTo>
                  <a:pt x="75" y="182"/>
                  <a:pt x="76" y="182"/>
                  <a:pt x="76" y="190"/>
                </a:cubicBezTo>
                <a:cubicBezTo>
                  <a:pt x="76" y="195"/>
                  <a:pt x="75" y="201"/>
                  <a:pt x="74" y="205"/>
                </a:cubicBezTo>
                <a:cubicBezTo>
                  <a:pt x="35" y="191"/>
                  <a:pt x="8" y="153"/>
                  <a:pt x="8" y="110"/>
                </a:cubicBezTo>
                <a:close/>
                <a:moveTo>
                  <a:pt x="110" y="212"/>
                </a:moveTo>
                <a:cubicBezTo>
                  <a:pt x="105" y="212"/>
                  <a:pt x="100" y="212"/>
                  <a:pt x="95" y="211"/>
                </a:cubicBezTo>
                <a:cubicBezTo>
                  <a:pt x="95" y="210"/>
                  <a:pt x="95" y="210"/>
                  <a:pt x="95" y="210"/>
                </a:cubicBezTo>
                <a:cubicBezTo>
                  <a:pt x="95" y="209"/>
                  <a:pt x="96" y="208"/>
                  <a:pt x="101" y="204"/>
                </a:cubicBezTo>
                <a:cubicBezTo>
                  <a:pt x="106" y="201"/>
                  <a:pt x="110" y="198"/>
                  <a:pt x="113" y="196"/>
                </a:cubicBezTo>
                <a:cubicBezTo>
                  <a:pt x="119" y="192"/>
                  <a:pt x="122" y="190"/>
                  <a:pt x="125" y="184"/>
                </a:cubicBezTo>
                <a:cubicBezTo>
                  <a:pt x="129" y="176"/>
                  <a:pt x="129" y="171"/>
                  <a:pt x="129" y="167"/>
                </a:cubicBezTo>
                <a:cubicBezTo>
                  <a:pt x="129" y="167"/>
                  <a:pt x="130" y="166"/>
                  <a:pt x="130" y="166"/>
                </a:cubicBezTo>
                <a:cubicBezTo>
                  <a:pt x="131" y="164"/>
                  <a:pt x="134" y="162"/>
                  <a:pt x="133" y="158"/>
                </a:cubicBezTo>
                <a:cubicBezTo>
                  <a:pt x="132" y="154"/>
                  <a:pt x="129" y="151"/>
                  <a:pt x="123" y="148"/>
                </a:cubicBezTo>
                <a:cubicBezTo>
                  <a:pt x="114" y="144"/>
                  <a:pt x="104" y="138"/>
                  <a:pt x="96" y="133"/>
                </a:cubicBezTo>
                <a:cubicBezTo>
                  <a:pt x="90" y="130"/>
                  <a:pt x="85" y="127"/>
                  <a:pt x="82" y="125"/>
                </a:cubicBezTo>
                <a:cubicBezTo>
                  <a:pt x="79" y="124"/>
                  <a:pt x="77" y="122"/>
                  <a:pt x="76" y="119"/>
                </a:cubicBezTo>
                <a:cubicBezTo>
                  <a:pt x="73" y="116"/>
                  <a:pt x="71" y="113"/>
                  <a:pt x="66" y="110"/>
                </a:cubicBezTo>
                <a:cubicBezTo>
                  <a:pt x="63" y="109"/>
                  <a:pt x="60" y="108"/>
                  <a:pt x="58" y="108"/>
                </a:cubicBezTo>
                <a:cubicBezTo>
                  <a:pt x="58" y="108"/>
                  <a:pt x="58" y="108"/>
                  <a:pt x="57" y="108"/>
                </a:cubicBezTo>
                <a:cubicBezTo>
                  <a:pt x="57" y="107"/>
                  <a:pt x="57" y="107"/>
                  <a:pt x="57" y="106"/>
                </a:cubicBezTo>
                <a:cubicBezTo>
                  <a:pt x="57" y="106"/>
                  <a:pt x="57" y="105"/>
                  <a:pt x="57" y="104"/>
                </a:cubicBezTo>
                <a:cubicBezTo>
                  <a:pt x="58" y="104"/>
                  <a:pt x="60" y="103"/>
                  <a:pt x="63" y="102"/>
                </a:cubicBezTo>
                <a:cubicBezTo>
                  <a:pt x="67" y="100"/>
                  <a:pt x="69" y="98"/>
                  <a:pt x="70" y="96"/>
                </a:cubicBezTo>
                <a:cubicBezTo>
                  <a:pt x="71" y="95"/>
                  <a:pt x="72" y="93"/>
                  <a:pt x="75" y="90"/>
                </a:cubicBezTo>
                <a:cubicBezTo>
                  <a:pt x="80" y="85"/>
                  <a:pt x="82" y="82"/>
                  <a:pt x="83" y="79"/>
                </a:cubicBezTo>
                <a:cubicBezTo>
                  <a:pt x="84" y="77"/>
                  <a:pt x="85" y="76"/>
                  <a:pt x="86" y="75"/>
                </a:cubicBezTo>
                <a:cubicBezTo>
                  <a:pt x="88" y="73"/>
                  <a:pt x="89" y="71"/>
                  <a:pt x="90" y="70"/>
                </a:cubicBezTo>
                <a:cubicBezTo>
                  <a:pt x="90" y="70"/>
                  <a:pt x="91" y="69"/>
                  <a:pt x="91" y="69"/>
                </a:cubicBezTo>
                <a:cubicBezTo>
                  <a:pt x="97" y="69"/>
                  <a:pt x="103" y="63"/>
                  <a:pt x="103" y="57"/>
                </a:cubicBezTo>
                <a:cubicBezTo>
                  <a:pt x="103" y="57"/>
                  <a:pt x="103" y="55"/>
                  <a:pt x="104" y="54"/>
                </a:cubicBezTo>
                <a:cubicBezTo>
                  <a:pt x="106" y="51"/>
                  <a:pt x="110" y="43"/>
                  <a:pt x="101" y="38"/>
                </a:cubicBezTo>
                <a:cubicBezTo>
                  <a:pt x="96" y="36"/>
                  <a:pt x="91" y="33"/>
                  <a:pt x="88" y="32"/>
                </a:cubicBezTo>
                <a:cubicBezTo>
                  <a:pt x="88" y="22"/>
                  <a:pt x="88" y="22"/>
                  <a:pt x="88" y="22"/>
                </a:cubicBezTo>
                <a:cubicBezTo>
                  <a:pt x="82" y="12"/>
                  <a:pt x="82" y="12"/>
                  <a:pt x="82" y="12"/>
                </a:cubicBezTo>
                <a:cubicBezTo>
                  <a:pt x="82" y="12"/>
                  <a:pt x="82" y="12"/>
                  <a:pt x="82" y="12"/>
                </a:cubicBezTo>
                <a:cubicBezTo>
                  <a:pt x="86" y="11"/>
                  <a:pt x="90" y="10"/>
                  <a:pt x="94" y="9"/>
                </a:cubicBezTo>
                <a:cubicBezTo>
                  <a:pt x="93" y="15"/>
                  <a:pt x="94" y="24"/>
                  <a:pt x="100" y="30"/>
                </a:cubicBezTo>
                <a:cubicBezTo>
                  <a:pt x="102" y="32"/>
                  <a:pt x="105" y="35"/>
                  <a:pt x="107" y="37"/>
                </a:cubicBezTo>
                <a:cubicBezTo>
                  <a:pt x="110" y="42"/>
                  <a:pt x="113" y="46"/>
                  <a:pt x="118" y="46"/>
                </a:cubicBezTo>
                <a:cubicBezTo>
                  <a:pt x="132" y="46"/>
                  <a:pt x="141" y="45"/>
                  <a:pt x="141" y="38"/>
                </a:cubicBezTo>
                <a:cubicBezTo>
                  <a:pt x="141" y="36"/>
                  <a:pt x="142" y="27"/>
                  <a:pt x="144" y="21"/>
                </a:cubicBezTo>
                <a:cubicBezTo>
                  <a:pt x="149" y="16"/>
                  <a:pt x="149" y="16"/>
                  <a:pt x="149" y="16"/>
                </a:cubicBezTo>
                <a:cubicBezTo>
                  <a:pt x="159" y="20"/>
                  <a:pt x="167" y="25"/>
                  <a:pt x="175" y="31"/>
                </a:cubicBezTo>
                <a:cubicBezTo>
                  <a:pt x="172" y="32"/>
                  <a:pt x="170" y="33"/>
                  <a:pt x="168" y="35"/>
                </a:cubicBezTo>
                <a:cubicBezTo>
                  <a:pt x="164" y="39"/>
                  <a:pt x="163" y="46"/>
                  <a:pt x="163" y="50"/>
                </a:cubicBezTo>
                <a:cubicBezTo>
                  <a:pt x="161" y="51"/>
                  <a:pt x="159" y="53"/>
                  <a:pt x="159" y="56"/>
                </a:cubicBezTo>
                <a:cubicBezTo>
                  <a:pt x="159" y="57"/>
                  <a:pt x="157" y="59"/>
                  <a:pt x="156" y="61"/>
                </a:cubicBezTo>
                <a:cubicBezTo>
                  <a:pt x="152" y="65"/>
                  <a:pt x="149" y="69"/>
                  <a:pt x="151" y="72"/>
                </a:cubicBezTo>
                <a:cubicBezTo>
                  <a:pt x="154" y="76"/>
                  <a:pt x="159" y="74"/>
                  <a:pt x="165" y="72"/>
                </a:cubicBezTo>
                <a:cubicBezTo>
                  <a:pt x="174" y="68"/>
                  <a:pt x="178" y="66"/>
                  <a:pt x="180" y="65"/>
                </a:cubicBezTo>
                <a:cubicBezTo>
                  <a:pt x="180" y="65"/>
                  <a:pt x="180" y="65"/>
                  <a:pt x="180" y="65"/>
                </a:cubicBezTo>
                <a:cubicBezTo>
                  <a:pt x="181" y="68"/>
                  <a:pt x="185" y="69"/>
                  <a:pt x="186" y="69"/>
                </a:cubicBezTo>
                <a:cubicBezTo>
                  <a:pt x="186" y="69"/>
                  <a:pt x="186" y="69"/>
                  <a:pt x="187" y="69"/>
                </a:cubicBezTo>
                <a:cubicBezTo>
                  <a:pt x="188" y="70"/>
                  <a:pt x="190" y="72"/>
                  <a:pt x="193" y="72"/>
                </a:cubicBezTo>
                <a:cubicBezTo>
                  <a:pt x="195" y="72"/>
                  <a:pt x="197" y="74"/>
                  <a:pt x="198" y="75"/>
                </a:cubicBezTo>
                <a:cubicBezTo>
                  <a:pt x="199" y="76"/>
                  <a:pt x="199" y="76"/>
                  <a:pt x="199" y="76"/>
                </a:cubicBezTo>
                <a:cubicBezTo>
                  <a:pt x="206" y="76"/>
                  <a:pt x="206" y="76"/>
                  <a:pt x="206" y="76"/>
                </a:cubicBezTo>
                <a:cubicBezTo>
                  <a:pt x="207" y="79"/>
                  <a:pt x="208" y="82"/>
                  <a:pt x="209" y="85"/>
                </a:cubicBezTo>
                <a:cubicBezTo>
                  <a:pt x="208" y="84"/>
                  <a:pt x="207" y="84"/>
                  <a:pt x="206" y="84"/>
                </a:cubicBezTo>
                <a:cubicBezTo>
                  <a:pt x="197" y="79"/>
                  <a:pt x="190" y="76"/>
                  <a:pt x="186" y="76"/>
                </a:cubicBezTo>
                <a:cubicBezTo>
                  <a:pt x="182" y="76"/>
                  <a:pt x="171" y="79"/>
                  <a:pt x="169" y="80"/>
                </a:cubicBezTo>
                <a:cubicBezTo>
                  <a:pt x="168" y="80"/>
                  <a:pt x="168" y="80"/>
                  <a:pt x="168" y="80"/>
                </a:cubicBezTo>
                <a:cubicBezTo>
                  <a:pt x="168" y="81"/>
                  <a:pt x="168" y="81"/>
                  <a:pt x="168" y="81"/>
                </a:cubicBezTo>
                <a:cubicBezTo>
                  <a:pt x="162" y="86"/>
                  <a:pt x="155" y="94"/>
                  <a:pt x="155" y="99"/>
                </a:cubicBezTo>
                <a:cubicBezTo>
                  <a:pt x="155" y="99"/>
                  <a:pt x="155" y="100"/>
                  <a:pt x="155" y="101"/>
                </a:cubicBezTo>
                <a:cubicBezTo>
                  <a:pt x="153" y="106"/>
                  <a:pt x="150" y="117"/>
                  <a:pt x="161" y="125"/>
                </a:cubicBezTo>
                <a:cubicBezTo>
                  <a:pt x="168" y="130"/>
                  <a:pt x="175" y="128"/>
                  <a:pt x="179" y="127"/>
                </a:cubicBezTo>
                <a:cubicBezTo>
                  <a:pt x="180" y="127"/>
                  <a:pt x="181" y="126"/>
                  <a:pt x="182" y="126"/>
                </a:cubicBezTo>
                <a:cubicBezTo>
                  <a:pt x="182" y="126"/>
                  <a:pt x="182" y="126"/>
                  <a:pt x="182" y="127"/>
                </a:cubicBezTo>
                <a:cubicBezTo>
                  <a:pt x="186" y="134"/>
                  <a:pt x="186" y="141"/>
                  <a:pt x="186" y="148"/>
                </a:cubicBezTo>
                <a:cubicBezTo>
                  <a:pt x="186" y="153"/>
                  <a:pt x="185" y="172"/>
                  <a:pt x="184" y="180"/>
                </a:cubicBezTo>
                <a:cubicBezTo>
                  <a:pt x="166" y="200"/>
                  <a:pt x="139" y="212"/>
                  <a:pt x="110" y="212"/>
                </a:cubicBezTo>
                <a:close/>
                <a:moveTo>
                  <a:pt x="191" y="172"/>
                </a:moveTo>
                <a:cubicBezTo>
                  <a:pt x="192" y="165"/>
                  <a:pt x="194" y="153"/>
                  <a:pt x="194" y="148"/>
                </a:cubicBezTo>
                <a:cubicBezTo>
                  <a:pt x="194" y="140"/>
                  <a:pt x="194" y="132"/>
                  <a:pt x="189" y="123"/>
                </a:cubicBezTo>
                <a:cubicBezTo>
                  <a:pt x="186" y="117"/>
                  <a:pt x="180" y="118"/>
                  <a:pt x="177" y="119"/>
                </a:cubicBezTo>
                <a:cubicBezTo>
                  <a:pt x="173" y="120"/>
                  <a:pt x="170" y="121"/>
                  <a:pt x="165" y="118"/>
                </a:cubicBezTo>
                <a:cubicBezTo>
                  <a:pt x="159" y="114"/>
                  <a:pt x="160" y="110"/>
                  <a:pt x="162" y="103"/>
                </a:cubicBezTo>
                <a:cubicBezTo>
                  <a:pt x="163" y="102"/>
                  <a:pt x="163" y="100"/>
                  <a:pt x="163" y="99"/>
                </a:cubicBezTo>
                <a:cubicBezTo>
                  <a:pt x="164" y="97"/>
                  <a:pt x="168" y="92"/>
                  <a:pt x="173" y="87"/>
                </a:cubicBezTo>
                <a:cubicBezTo>
                  <a:pt x="178" y="85"/>
                  <a:pt x="184" y="84"/>
                  <a:pt x="186" y="84"/>
                </a:cubicBezTo>
                <a:cubicBezTo>
                  <a:pt x="189" y="84"/>
                  <a:pt x="197" y="88"/>
                  <a:pt x="203" y="91"/>
                </a:cubicBezTo>
                <a:cubicBezTo>
                  <a:pt x="206" y="93"/>
                  <a:pt x="209" y="93"/>
                  <a:pt x="211" y="94"/>
                </a:cubicBezTo>
                <a:cubicBezTo>
                  <a:pt x="212" y="99"/>
                  <a:pt x="212" y="104"/>
                  <a:pt x="212" y="110"/>
                </a:cubicBezTo>
                <a:cubicBezTo>
                  <a:pt x="212" y="133"/>
                  <a:pt x="204" y="155"/>
                  <a:pt x="191" y="17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47" name="Rectangle: Rounded Corners 46">
            <a:extLst>
              <a:ext uri="{FF2B5EF4-FFF2-40B4-BE49-F238E27FC236}">
                <a16:creationId xmlns:a16="http://schemas.microsoft.com/office/drawing/2014/main" id="{1FE51B55-D6E0-4D33-8A2B-12CD61DEE89A}"/>
              </a:ext>
            </a:extLst>
          </p:cNvPr>
          <p:cNvSpPr/>
          <p:nvPr/>
        </p:nvSpPr>
        <p:spPr>
          <a:xfrm>
            <a:off x="7732689" y="1097725"/>
            <a:ext cx="3826130" cy="2132955"/>
          </a:xfrm>
          <a:prstGeom prst="roundRect">
            <a:avLst>
              <a:gd name="adj" fmla="val 8709"/>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1" name="Rectangle: Rounded Corners 50">
            <a:extLst>
              <a:ext uri="{FF2B5EF4-FFF2-40B4-BE49-F238E27FC236}">
                <a16:creationId xmlns:a16="http://schemas.microsoft.com/office/drawing/2014/main" id="{3DCE5A36-CF8F-4A90-A594-CCE02BD956D5}"/>
              </a:ext>
            </a:extLst>
          </p:cNvPr>
          <p:cNvSpPr/>
          <p:nvPr/>
        </p:nvSpPr>
        <p:spPr>
          <a:xfrm>
            <a:off x="7722345" y="3941781"/>
            <a:ext cx="3826130" cy="2132955"/>
          </a:xfrm>
          <a:prstGeom prst="roundRect">
            <a:avLst>
              <a:gd name="adj" fmla="val 8709"/>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5" name="Rectangle: Rounded Corners 54">
            <a:extLst>
              <a:ext uri="{FF2B5EF4-FFF2-40B4-BE49-F238E27FC236}">
                <a16:creationId xmlns:a16="http://schemas.microsoft.com/office/drawing/2014/main" id="{5B6F3C13-5374-41A4-9507-6A46A8B5EAAC}"/>
              </a:ext>
            </a:extLst>
          </p:cNvPr>
          <p:cNvSpPr/>
          <p:nvPr/>
        </p:nvSpPr>
        <p:spPr>
          <a:xfrm>
            <a:off x="3538351" y="1097725"/>
            <a:ext cx="3826130" cy="2132955"/>
          </a:xfrm>
          <a:prstGeom prst="roundRect">
            <a:avLst>
              <a:gd name="adj" fmla="val 8709"/>
            </a:avLst>
          </a:prstGeom>
          <a:solidFill>
            <a:schemeClr val="bg1"/>
          </a:solidFill>
          <a:ln>
            <a:solidFill>
              <a:schemeClr val="accent1"/>
            </a:solidFill>
          </a:ln>
          <a:effectLst>
            <a:outerShdw blurRad="1270000" dist="889000" dir="5400000" sx="75000" sy="75000" algn="t"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9" name="Rectangle: Rounded Corners 58">
            <a:extLst>
              <a:ext uri="{FF2B5EF4-FFF2-40B4-BE49-F238E27FC236}">
                <a16:creationId xmlns:a16="http://schemas.microsoft.com/office/drawing/2014/main" id="{D61D5FBE-60B8-473F-A0D3-58AADC94C8FF}"/>
              </a:ext>
            </a:extLst>
          </p:cNvPr>
          <p:cNvSpPr/>
          <p:nvPr/>
        </p:nvSpPr>
        <p:spPr>
          <a:xfrm>
            <a:off x="3538351" y="3941781"/>
            <a:ext cx="3826130" cy="2132955"/>
          </a:xfrm>
          <a:prstGeom prst="roundRect">
            <a:avLst>
              <a:gd name="adj" fmla="val 8709"/>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7" name="Oval 76">
            <a:extLst>
              <a:ext uri="{FF2B5EF4-FFF2-40B4-BE49-F238E27FC236}">
                <a16:creationId xmlns:a16="http://schemas.microsoft.com/office/drawing/2014/main" id="{7230D9C1-7AEE-418C-AA78-FFD4F9745712}"/>
              </a:ext>
            </a:extLst>
          </p:cNvPr>
          <p:cNvSpPr/>
          <p:nvPr/>
        </p:nvSpPr>
        <p:spPr>
          <a:xfrm>
            <a:off x="9317268" y="783263"/>
            <a:ext cx="636282" cy="636282"/>
          </a:xfrm>
          <a:prstGeom prst="ellipse">
            <a:avLst/>
          </a:prstGeom>
          <a:gradFill>
            <a:gsLst>
              <a:gs pos="100000">
                <a:schemeClr val="accent2">
                  <a:lumMod val="75000"/>
                </a:schemeClr>
              </a:gs>
              <a:gs pos="0">
                <a:schemeClr val="accent2"/>
              </a:gs>
            </a:gsLst>
            <a:lin ang="27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0" name="Oval 79">
            <a:extLst>
              <a:ext uri="{FF2B5EF4-FFF2-40B4-BE49-F238E27FC236}">
                <a16:creationId xmlns:a16="http://schemas.microsoft.com/office/drawing/2014/main" id="{B50E89A1-4544-47C1-B92B-9589AA5C913B}"/>
              </a:ext>
            </a:extLst>
          </p:cNvPr>
          <p:cNvSpPr/>
          <p:nvPr/>
        </p:nvSpPr>
        <p:spPr>
          <a:xfrm>
            <a:off x="5133274" y="783263"/>
            <a:ext cx="636282" cy="636282"/>
          </a:xfrm>
          <a:prstGeom prst="ellipse">
            <a:avLst/>
          </a:prstGeom>
          <a:gradFill>
            <a:gsLst>
              <a:gs pos="100000">
                <a:schemeClr val="accent1">
                  <a:lumMod val="75000"/>
                </a:schemeClr>
              </a:gs>
              <a:gs pos="0">
                <a:schemeClr val="accent1"/>
              </a:gs>
            </a:gsLst>
            <a:lin ang="27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3" name="Oval 82">
            <a:extLst>
              <a:ext uri="{FF2B5EF4-FFF2-40B4-BE49-F238E27FC236}">
                <a16:creationId xmlns:a16="http://schemas.microsoft.com/office/drawing/2014/main" id="{B2C8716B-9576-4E6A-83AC-4DD8555C7EB3}"/>
              </a:ext>
            </a:extLst>
          </p:cNvPr>
          <p:cNvSpPr/>
          <p:nvPr/>
        </p:nvSpPr>
        <p:spPr>
          <a:xfrm>
            <a:off x="5133274" y="3627319"/>
            <a:ext cx="636282" cy="636282"/>
          </a:xfrm>
          <a:prstGeom prst="ellipse">
            <a:avLst/>
          </a:prstGeom>
          <a:gradFill>
            <a:gsLst>
              <a:gs pos="100000">
                <a:schemeClr val="accent3">
                  <a:lumMod val="75000"/>
                </a:schemeClr>
              </a:gs>
              <a:gs pos="0">
                <a:schemeClr val="accent3"/>
              </a:gs>
            </a:gsLst>
            <a:lin ang="27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6" name="Oval 85">
            <a:extLst>
              <a:ext uri="{FF2B5EF4-FFF2-40B4-BE49-F238E27FC236}">
                <a16:creationId xmlns:a16="http://schemas.microsoft.com/office/drawing/2014/main" id="{F64925D6-457D-469A-8B2E-1030CA4108D7}"/>
              </a:ext>
            </a:extLst>
          </p:cNvPr>
          <p:cNvSpPr/>
          <p:nvPr/>
        </p:nvSpPr>
        <p:spPr>
          <a:xfrm>
            <a:off x="9317268" y="3627319"/>
            <a:ext cx="636282" cy="636282"/>
          </a:xfrm>
          <a:prstGeom prst="ellipse">
            <a:avLst/>
          </a:prstGeom>
          <a:gradFill>
            <a:gsLst>
              <a:gs pos="100000">
                <a:schemeClr val="accent4">
                  <a:lumMod val="75000"/>
                </a:schemeClr>
              </a:gs>
              <a:gs pos="0">
                <a:schemeClr val="accent4"/>
              </a:gs>
            </a:gsLst>
            <a:lin ang="27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1"/>
          </a:p>
        </p:txBody>
      </p:sp>
      <p:grpSp>
        <p:nvGrpSpPr>
          <p:cNvPr id="99" name="Group 98">
            <a:extLst>
              <a:ext uri="{FF2B5EF4-FFF2-40B4-BE49-F238E27FC236}">
                <a16:creationId xmlns:a16="http://schemas.microsoft.com/office/drawing/2014/main" id="{8897FEDA-26AD-42B0-AC0F-34B7CF7E7BFF}"/>
              </a:ext>
            </a:extLst>
          </p:cNvPr>
          <p:cNvGrpSpPr/>
          <p:nvPr/>
        </p:nvGrpSpPr>
        <p:grpSpPr>
          <a:xfrm>
            <a:off x="3698091" y="1450128"/>
            <a:ext cx="3506651" cy="1373042"/>
            <a:chOff x="3698091" y="1486226"/>
            <a:chExt cx="3506651" cy="1373042"/>
          </a:xfrm>
        </p:grpSpPr>
        <p:sp>
          <p:nvSpPr>
            <p:cNvPr id="88" name="Rectangle 87">
              <a:extLst>
                <a:ext uri="{FF2B5EF4-FFF2-40B4-BE49-F238E27FC236}">
                  <a16:creationId xmlns:a16="http://schemas.microsoft.com/office/drawing/2014/main" id="{F96C9627-A8B7-4045-B1DD-89B1A68F0E5E}"/>
                </a:ext>
              </a:extLst>
            </p:cNvPr>
            <p:cNvSpPr/>
            <p:nvPr/>
          </p:nvSpPr>
          <p:spPr>
            <a:xfrm>
              <a:off x="3698091" y="1486226"/>
              <a:ext cx="3506651" cy="299184"/>
            </a:xfrm>
            <a:prstGeom prst="rect">
              <a:avLst/>
            </a:prstGeom>
          </p:spPr>
          <p:txBody>
            <a:bodyPr wrap="square">
              <a:spAutoFit/>
            </a:bodyPr>
            <a:lstStyle/>
            <a:p>
              <a:pPr lvl="0" algn="ctr">
                <a:lnSpc>
                  <a:spcPct val="120000"/>
                </a:lnSpc>
                <a:defRPr/>
              </a:pPr>
              <a:r>
                <a:rPr lang="en-GB" sz="1200" dirty="0">
                  <a:solidFill>
                    <a:schemeClr val="accent2"/>
                  </a:solidFill>
                  <a:cs typeface="Segoe UI Light" panose="020B0502040204020203" pitchFamily="34" charset="0"/>
                </a:rPr>
                <a:t>State your #1 key finding precisely in this space</a:t>
              </a:r>
            </a:p>
          </p:txBody>
        </p:sp>
        <p:sp>
          <p:nvSpPr>
            <p:cNvPr id="93" name="Rectangle 92">
              <a:extLst>
                <a:ext uri="{FF2B5EF4-FFF2-40B4-BE49-F238E27FC236}">
                  <a16:creationId xmlns:a16="http://schemas.microsoft.com/office/drawing/2014/main" id="{B0075991-B0B3-460F-9E0E-2AA4099BC8A6}"/>
                </a:ext>
              </a:extLst>
            </p:cNvPr>
            <p:cNvSpPr/>
            <p:nvPr/>
          </p:nvSpPr>
          <p:spPr>
            <a:xfrm>
              <a:off x="3838124" y="2344575"/>
              <a:ext cx="3226585" cy="514693"/>
            </a:xfrm>
            <a:prstGeom prst="rect">
              <a:avLst/>
            </a:prstGeom>
          </p:spPr>
          <p:txBody>
            <a:bodyPr wrap="square">
              <a:spAutoFit/>
            </a:bodyPr>
            <a:lstStyle/>
            <a:p>
              <a:pPr algn="ctr">
                <a:lnSpc>
                  <a:spcPct val="130000"/>
                </a:lnSpc>
                <a:spcAft>
                  <a:spcPts val="600"/>
                </a:spcAft>
              </a:pPr>
              <a:r>
                <a:rPr lang="en-ID" sz="1100" dirty="0">
                  <a:solidFill>
                    <a:schemeClr val="tx1">
                      <a:lumMod val="50000"/>
                      <a:lumOff val="50000"/>
                    </a:schemeClr>
                  </a:solidFill>
                  <a:cs typeface="Segoe UI Light" panose="020B0502040204020203" pitchFamily="34" charset="0"/>
                </a:rPr>
                <a:t>A helpful explanation or example. Ex sed erat prodesset definiebas, reque essent.</a:t>
              </a:r>
            </a:p>
          </p:txBody>
        </p:sp>
        <p:grpSp>
          <p:nvGrpSpPr>
            <p:cNvPr id="98" name="Group 97">
              <a:extLst>
                <a:ext uri="{FF2B5EF4-FFF2-40B4-BE49-F238E27FC236}">
                  <a16:creationId xmlns:a16="http://schemas.microsoft.com/office/drawing/2014/main" id="{79FFC811-08C6-47A7-932A-70B67189E9B8}"/>
                </a:ext>
              </a:extLst>
            </p:cNvPr>
            <p:cNvGrpSpPr/>
            <p:nvPr/>
          </p:nvGrpSpPr>
          <p:grpSpPr>
            <a:xfrm>
              <a:off x="4130139" y="2036534"/>
              <a:ext cx="2642554" cy="301621"/>
              <a:chOff x="4159250" y="2036534"/>
              <a:chExt cx="2642554" cy="301621"/>
            </a:xfrm>
          </p:grpSpPr>
          <p:sp>
            <p:nvSpPr>
              <p:cNvPr id="92" name="Rectangle 91">
                <a:extLst>
                  <a:ext uri="{FF2B5EF4-FFF2-40B4-BE49-F238E27FC236}">
                    <a16:creationId xmlns:a16="http://schemas.microsoft.com/office/drawing/2014/main" id="{644FB584-CC95-4BAA-8CBB-90AB2DF8CD16}"/>
                  </a:ext>
                </a:extLst>
              </p:cNvPr>
              <p:cNvSpPr/>
              <p:nvPr/>
            </p:nvSpPr>
            <p:spPr>
              <a:xfrm>
                <a:off x="4346993" y="2036534"/>
                <a:ext cx="2267068" cy="301621"/>
              </a:xfrm>
              <a:prstGeom prst="rect">
                <a:avLst/>
              </a:prstGeom>
            </p:spPr>
            <p:txBody>
              <a:bodyPr wrap="square">
                <a:spAutoFit/>
              </a:bodyPr>
              <a:lstStyle/>
              <a:p>
                <a:pPr lvl="0" algn="ctr">
                  <a:lnSpc>
                    <a:spcPct val="120000"/>
                  </a:lnSpc>
                  <a:defRPr/>
                </a:pPr>
                <a:r>
                  <a:rPr lang="en-GB" sz="1200" dirty="0">
                    <a:solidFill>
                      <a:schemeClr val="accent1"/>
                    </a:solidFill>
                    <a:cs typeface="Poppins" panose="00000500000000000000" pitchFamily="2" charset="0"/>
                  </a:rPr>
                  <a:t>A supporting proof point</a:t>
                </a:r>
              </a:p>
            </p:txBody>
          </p:sp>
          <p:cxnSp>
            <p:nvCxnSpPr>
              <p:cNvPr id="96" name="Straight Connector 95">
                <a:extLst>
                  <a:ext uri="{FF2B5EF4-FFF2-40B4-BE49-F238E27FC236}">
                    <a16:creationId xmlns:a16="http://schemas.microsoft.com/office/drawing/2014/main" id="{9BA9DCFD-9A21-47DE-931B-1CD9CC7AA8A2}"/>
                  </a:ext>
                </a:extLst>
              </p:cNvPr>
              <p:cNvCxnSpPr/>
              <p:nvPr/>
            </p:nvCxnSpPr>
            <p:spPr>
              <a:xfrm>
                <a:off x="4159250" y="2187344"/>
                <a:ext cx="182880" cy="0"/>
              </a:xfrm>
              <a:prstGeom prst="line">
                <a:avLst/>
              </a:prstGeom>
              <a:ln w="63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E76E004-EBCE-4DDD-A99D-240AC34EB7D5}"/>
                  </a:ext>
                </a:extLst>
              </p:cNvPr>
              <p:cNvCxnSpPr/>
              <p:nvPr/>
            </p:nvCxnSpPr>
            <p:spPr>
              <a:xfrm>
                <a:off x="6618924" y="2187344"/>
                <a:ext cx="182880" cy="0"/>
              </a:xfrm>
              <a:prstGeom prst="line">
                <a:avLst/>
              </a:prstGeom>
              <a:ln w="63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grpSp>
        <p:nvGrpSpPr>
          <p:cNvPr id="100" name="Group 99">
            <a:extLst>
              <a:ext uri="{FF2B5EF4-FFF2-40B4-BE49-F238E27FC236}">
                <a16:creationId xmlns:a16="http://schemas.microsoft.com/office/drawing/2014/main" id="{5151037B-E7B7-4199-B237-29BBC32FA776}"/>
              </a:ext>
            </a:extLst>
          </p:cNvPr>
          <p:cNvGrpSpPr/>
          <p:nvPr/>
        </p:nvGrpSpPr>
        <p:grpSpPr>
          <a:xfrm>
            <a:off x="7892429" y="1450128"/>
            <a:ext cx="3506651" cy="1593102"/>
            <a:chOff x="3698091" y="1486226"/>
            <a:chExt cx="3506651" cy="1593102"/>
          </a:xfrm>
        </p:grpSpPr>
        <p:sp>
          <p:nvSpPr>
            <p:cNvPr id="101" name="Rectangle 100">
              <a:extLst>
                <a:ext uri="{FF2B5EF4-FFF2-40B4-BE49-F238E27FC236}">
                  <a16:creationId xmlns:a16="http://schemas.microsoft.com/office/drawing/2014/main" id="{0B02DF9F-CBBA-4BA6-B377-CC17A3421A89}"/>
                </a:ext>
              </a:extLst>
            </p:cNvPr>
            <p:cNvSpPr/>
            <p:nvPr/>
          </p:nvSpPr>
          <p:spPr>
            <a:xfrm>
              <a:off x="3698091" y="1486226"/>
              <a:ext cx="3506651" cy="520784"/>
            </a:xfrm>
            <a:prstGeom prst="rect">
              <a:avLst/>
            </a:prstGeom>
          </p:spPr>
          <p:txBody>
            <a:bodyPr wrap="square">
              <a:spAutoFit/>
            </a:bodyPr>
            <a:lstStyle/>
            <a:p>
              <a:pPr lvl="0" algn="ctr">
                <a:lnSpc>
                  <a:spcPct val="120000"/>
                </a:lnSpc>
                <a:defRPr/>
              </a:pPr>
              <a:r>
                <a:rPr lang="en-GB" sz="1200" dirty="0">
                  <a:solidFill>
                    <a:schemeClr val="accent2"/>
                  </a:solidFill>
                  <a:cs typeface="Segoe UI Light" panose="020B0502040204020203" pitchFamily="34" charset="0"/>
                </a:rPr>
                <a:t>Lorem ipsum dolor sit amet, officiis suscipiantur vim in, ne postea debitis eleifend ius</a:t>
              </a:r>
            </a:p>
          </p:txBody>
        </p:sp>
        <p:sp>
          <p:nvSpPr>
            <p:cNvPr id="102" name="Rectangle 101">
              <a:extLst>
                <a:ext uri="{FF2B5EF4-FFF2-40B4-BE49-F238E27FC236}">
                  <a16:creationId xmlns:a16="http://schemas.microsoft.com/office/drawing/2014/main" id="{E9435678-4A69-44CE-AAC8-5EB1B8F970E3}"/>
                </a:ext>
              </a:extLst>
            </p:cNvPr>
            <p:cNvSpPr/>
            <p:nvPr/>
          </p:nvSpPr>
          <p:spPr>
            <a:xfrm>
              <a:off x="3838124" y="2344575"/>
              <a:ext cx="3226585" cy="734753"/>
            </a:xfrm>
            <a:prstGeom prst="rect">
              <a:avLst/>
            </a:prstGeom>
          </p:spPr>
          <p:txBody>
            <a:bodyPr wrap="square">
              <a:spAutoFit/>
            </a:bodyPr>
            <a:lstStyle/>
            <a:p>
              <a:pPr algn="ctr">
                <a:lnSpc>
                  <a:spcPct val="130000"/>
                </a:lnSpc>
                <a:spcAft>
                  <a:spcPts val="600"/>
                </a:spcAft>
              </a:pPr>
              <a:r>
                <a:rPr lang="en-ID" sz="1100" dirty="0">
                  <a:solidFill>
                    <a:schemeClr val="tx1">
                      <a:lumMod val="50000"/>
                      <a:lumOff val="50000"/>
                    </a:schemeClr>
                  </a:solidFill>
                  <a:cs typeface="Segoe UI Light" panose="020B0502040204020203" pitchFamily="34" charset="0"/>
                </a:rPr>
                <a:t>Lorem ipsum dolor sit amet, officiis </a:t>
              </a:r>
              <a:r>
                <a:rPr lang="en-ID" sz="1100" dirty="0" err="1">
                  <a:solidFill>
                    <a:schemeClr val="tx1">
                      <a:lumMod val="50000"/>
                      <a:lumOff val="50000"/>
                    </a:schemeClr>
                  </a:solidFill>
                  <a:cs typeface="Segoe UI Light" panose="020B0502040204020203" pitchFamily="34" charset="0"/>
                </a:rPr>
                <a:t>suscipiantur</a:t>
              </a:r>
              <a:r>
                <a:rPr lang="en-ID" sz="1100" dirty="0">
                  <a:solidFill>
                    <a:schemeClr val="tx1">
                      <a:lumMod val="50000"/>
                      <a:lumOff val="50000"/>
                    </a:schemeClr>
                  </a:solidFill>
                  <a:cs typeface="Segoe UI Light" panose="020B0502040204020203" pitchFamily="34" charset="0"/>
                </a:rPr>
                <a:t> vim in, ne </a:t>
              </a:r>
              <a:r>
                <a:rPr lang="en-ID" sz="1100" dirty="0" err="1">
                  <a:solidFill>
                    <a:schemeClr val="tx1">
                      <a:lumMod val="50000"/>
                      <a:lumOff val="50000"/>
                    </a:schemeClr>
                  </a:solidFill>
                  <a:cs typeface="Segoe UI Light" panose="020B0502040204020203" pitchFamily="34" charset="0"/>
                </a:rPr>
                <a:t>postea</a:t>
              </a:r>
              <a:r>
                <a:rPr lang="en-ID" sz="1100" dirty="0">
                  <a:solidFill>
                    <a:schemeClr val="tx1">
                      <a:lumMod val="50000"/>
                      <a:lumOff val="50000"/>
                    </a:schemeClr>
                  </a:solidFill>
                  <a:cs typeface="Segoe UI Light" panose="020B0502040204020203" pitchFamily="34" charset="0"/>
                </a:rPr>
                <a:t> </a:t>
              </a:r>
              <a:r>
                <a:rPr lang="en-ID" sz="1100" dirty="0" err="1">
                  <a:solidFill>
                    <a:schemeClr val="tx1">
                      <a:lumMod val="50000"/>
                      <a:lumOff val="50000"/>
                    </a:schemeClr>
                  </a:solidFill>
                  <a:cs typeface="Segoe UI Light" panose="020B0502040204020203" pitchFamily="34" charset="0"/>
                </a:rPr>
                <a:t>debitis</a:t>
              </a:r>
              <a:r>
                <a:rPr lang="en-ID" sz="1100" dirty="0">
                  <a:solidFill>
                    <a:schemeClr val="tx1">
                      <a:lumMod val="50000"/>
                      <a:lumOff val="50000"/>
                    </a:schemeClr>
                  </a:solidFill>
                  <a:cs typeface="Segoe UI Light" panose="020B0502040204020203" pitchFamily="34" charset="0"/>
                </a:rPr>
                <a:t> </a:t>
              </a:r>
              <a:r>
                <a:rPr lang="en-ID" sz="1100" dirty="0" err="1">
                  <a:solidFill>
                    <a:schemeClr val="tx1">
                      <a:lumMod val="50000"/>
                      <a:lumOff val="50000"/>
                    </a:schemeClr>
                  </a:solidFill>
                  <a:cs typeface="Segoe UI Light" panose="020B0502040204020203" pitchFamily="34" charset="0"/>
                </a:rPr>
                <a:t>eleifend</a:t>
              </a:r>
              <a:r>
                <a:rPr lang="en-ID" sz="1100" dirty="0">
                  <a:solidFill>
                    <a:schemeClr val="tx1">
                      <a:lumMod val="50000"/>
                      <a:lumOff val="50000"/>
                    </a:schemeClr>
                  </a:solidFill>
                  <a:cs typeface="Segoe UI Light" panose="020B0502040204020203" pitchFamily="34" charset="0"/>
                </a:rPr>
                <a:t> </a:t>
              </a:r>
              <a:r>
                <a:rPr lang="en-ID" sz="1100" dirty="0" err="1">
                  <a:solidFill>
                    <a:schemeClr val="tx1">
                      <a:lumMod val="50000"/>
                      <a:lumOff val="50000"/>
                    </a:schemeClr>
                  </a:solidFill>
                  <a:cs typeface="Segoe UI Light" panose="020B0502040204020203" pitchFamily="34" charset="0"/>
                </a:rPr>
                <a:t>ius</a:t>
              </a:r>
              <a:r>
                <a:rPr lang="en-ID" sz="1100" dirty="0">
                  <a:solidFill>
                    <a:schemeClr val="tx1">
                      <a:lumMod val="50000"/>
                      <a:lumOff val="50000"/>
                    </a:schemeClr>
                  </a:solidFill>
                  <a:cs typeface="Segoe UI Light" panose="020B0502040204020203" pitchFamily="34" charset="0"/>
                </a:rPr>
                <a:t>. Ex sed erat prodesset </a:t>
              </a:r>
              <a:r>
                <a:rPr lang="en-ID" sz="1100" dirty="0" err="1">
                  <a:solidFill>
                    <a:schemeClr val="tx1">
                      <a:lumMod val="50000"/>
                      <a:lumOff val="50000"/>
                    </a:schemeClr>
                  </a:solidFill>
                  <a:cs typeface="Segoe UI Light" panose="020B0502040204020203" pitchFamily="34" charset="0"/>
                </a:rPr>
                <a:t>definiebas</a:t>
              </a:r>
              <a:r>
                <a:rPr lang="en-ID" sz="1100" dirty="0">
                  <a:solidFill>
                    <a:schemeClr val="tx1">
                      <a:lumMod val="50000"/>
                      <a:lumOff val="50000"/>
                    </a:schemeClr>
                  </a:solidFill>
                  <a:cs typeface="Segoe UI Light" panose="020B0502040204020203" pitchFamily="34" charset="0"/>
                </a:rPr>
                <a:t>, </a:t>
              </a:r>
              <a:r>
                <a:rPr lang="en-ID" sz="1100" dirty="0" err="1">
                  <a:solidFill>
                    <a:schemeClr val="tx1">
                      <a:lumMod val="50000"/>
                      <a:lumOff val="50000"/>
                    </a:schemeClr>
                  </a:solidFill>
                  <a:cs typeface="Segoe UI Light" panose="020B0502040204020203" pitchFamily="34" charset="0"/>
                </a:rPr>
                <a:t>reque</a:t>
              </a:r>
              <a:r>
                <a:rPr lang="en-ID" sz="1100" dirty="0">
                  <a:solidFill>
                    <a:schemeClr val="tx1">
                      <a:lumMod val="50000"/>
                      <a:lumOff val="50000"/>
                    </a:schemeClr>
                  </a:solidFill>
                  <a:cs typeface="Segoe UI Light" panose="020B0502040204020203" pitchFamily="34" charset="0"/>
                </a:rPr>
                <a:t> </a:t>
              </a:r>
              <a:r>
                <a:rPr lang="en-ID" sz="1100" dirty="0" err="1">
                  <a:solidFill>
                    <a:schemeClr val="tx1">
                      <a:lumMod val="50000"/>
                      <a:lumOff val="50000"/>
                    </a:schemeClr>
                  </a:solidFill>
                  <a:cs typeface="Segoe UI Light" panose="020B0502040204020203" pitchFamily="34" charset="0"/>
                </a:rPr>
                <a:t>essent</a:t>
              </a:r>
              <a:r>
                <a:rPr lang="en-ID" sz="1100" dirty="0">
                  <a:solidFill>
                    <a:schemeClr val="tx1">
                      <a:lumMod val="50000"/>
                      <a:lumOff val="50000"/>
                    </a:schemeClr>
                  </a:solidFill>
                  <a:cs typeface="Segoe UI Light" panose="020B0502040204020203" pitchFamily="34" charset="0"/>
                </a:rPr>
                <a:t>.</a:t>
              </a:r>
            </a:p>
          </p:txBody>
        </p:sp>
        <p:grpSp>
          <p:nvGrpSpPr>
            <p:cNvPr id="103" name="Group 102">
              <a:extLst>
                <a:ext uri="{FF2B5EF4-FFF2-40B4-BE49-F238E27FC236}">
                  <a16:creationId xmlns:a16="http://schemas.microsoft.com/office/drawing/2014/main" id="{EA05E60E-2E09-46E7-AC59-C673C0AE1FF3}"/>
                </a:ext>
              </a:extLst>
            </p:cNvPr>
            <p:cNvGrpSpPr/>
            <p:nvPr/>
          </p:nvGrpSpPr>
          <p:grpSpPr>
            <a:xfrm>
              <a:off x="4130139" y="2036534"/>
              <a:ext cx="2642554" cy="301621"/>
              <a:chOff x="4159250" y="2036534"/>
              <a:chExt cx="2642554" cy="301621"/>
            </a:xfrm>
          </p:grpSpPr>
          <p:sp>
            <p:nvSpPr>
              <p:cNvPr id="104" name="Rectangle 103">
                <a:extLst>
                  <a:ext uri="{FF2B5EF4-FFF2-40B4-BE49-F238E27FC236}">
                    <a16:creationId xmlns:a16="http://schemas.microsoft.com/office/drawing/2014/main" id="{3F03A3A7-0A84-4CE3-B84A-B601F087FD0F}"/>
                  </a:ext>
                </a:extLst>
              </p:cNvPr>
              <p:cNvSpPr/>
              <p:nvPr/>
            </p:nvSpPr>
            <p:spPr>
              <a:xfrm>
                <a:off x="4346993" y="2036534"/>
                <a:ext cx="2267068" cy="301621"/>
              </a:xfrm>
              <a:prstGeom prst="rect">
                <a:avLst/>
              </a:prstGeom>
            </p:spPr>
            <p:txBody>
              <a:bodyPr wrap="square">
                <a:spAutoFit/>
              </a:bodyPr>
              <a:lstStyle/>
              <a:p>
                <a:pPr lvl="0" algn="ctr">
                  <a:lnSpc>
                    <a:spcPct val="120000"/>
                  </a:lnSpc>
                  <a:defRPr/>
                </a:pPr>
                <a:r>
                  <a:rPr lang="en-GB" sz="1200" dirty="0">
                    <a:solidFill>
                      <a:schemeClr val="accent1"/>
                    </a:solidFill>
                    <a:cs typeface="Poppins" panose="00000500000000000000" pitchFamily="2" charset="0"/>
                  </a:rPr>
                  <a:t>Lorem ipsum dolor sit amet</a:t>
                </a:r>
              </a:p>
            </p:txBody>
          </p:sp>
          <p:cxnSp>
            <p:nvCxnSpPr>
              <p:cNvPr id="105" name="Straight Connector 104">
                <a:extLst>
                  <a:ext uri="{FF2B5EF4-FFF2-40B4-BE49-F238E27FC236}">
                    <a16:creationId xmlns:a16="http://schemas.microsoft.com/office/drawing/2014/main" id="{F72C7A47-465A-4C27-85C4-1BEDE9CC38A9}"/>
                  </a:ext>
                </a:extLst>
              </p:cNvPr>
              <p:cNvCxnSpPr/>
              <p:nvPr/>
            </p:nvCxnSpPr>
            <p:spPr>
              <a:xfrm>
                <a:off x="4159250" y="2187344"/>
                <a:ext cx="182880" cy="0"/>
              </a:xfrm>
              <a:prstGeom prst="line">
                <a:avLst/>
              </a:prstGeom>
              <a:ln w="63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B93A98B-FD29-4398-9C5B-C6BD80CF93A9}"/>
                  </a:ext>
                </a:extLst>
              </p:cNvPr>
              <p:cNvCxnSpPr/>
              <p:nvPr/>
            </p:nvCxnSpPr>
            <p:spPr>
              <a:xfrm>
                <a:off x="6618924" y="2187344"/>
                <a:ext cx="182880" cy="0"/>
              </a:xfrm>
              <a:prstGeom prst="line">
                <a:avLst/>
              </a:prstGeom>
              <a:ln w="63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grpSp>
        <p:nvGrpSpPr>
          <p:cNvPr id="107" name="Group 106">
            <a:extLst>
              <a:ext uri="{FF2B5EF4-FFF2-40B4-BE49-F238E27FC236}">
                <a16:creationId xmlns:a16="http://schemas.microsoft.com/office/drawing/2014/main" id="{A9958489-E821-4A65-9891-445E8ACA331A}"/>
              </a:ext>
            </a:extLst>
          </p:cNvPr>
          <p:cNvGrpSpPr/>
          <p:nvPr/>
        </p:nvGrpSpPr>
        <p:grpSpPr>
          <a:xfrm>
            <a:off x="7882085" y="4295314"/>
            <a:ext cx="3506651" cy="1593102"/>
            <a:chOff x="3698091" y="1486226"/>
            <a:chExt cx="3506651" cy="1593102"/>
          </a:xfrm>
        </p:grpSpPr>
        <p:sp>
          <p:nvSpPr>
            <p:cNvPr id="108" name="Rectangle 107">
              <a:extLst>
                <a:ext uri="{FF2B5EF4-FFF2-40B4-BE49-F238E27FC236}">
                  <a16:creationId xmlns:a16="http://schemas.microsoft.com/office/drawing/2014/main" id="{63C73828-B6E8-4413-B952-DABAA67265AC}"/>
                </a:ext>
              </a:extLst>
            </p:cNvPr>
            <p:cNvSpPr/>
            <p:nvPr/>
          </p:nvSpPr>
          <p:spPr>
            <a:xfrm>
              <a:off x="3698091" y="1486226"/>
              <a:ext cx="3506651" cy="520784"/>
            </a:xfrm>
            <a:prstGeom prst="rect">
              <a:avLst/>
            </a:prstGeom>
          </p:spPr>
          <p:txBody>
            <a:bodyPr wrap="square">
              <a:spAutoFit/>
            </a:bodyPr>
            <a:lstStyle/>
            <a:p>
              <a:pPr lvl="0" algn="ctr">
                <a:lnSpc>
                  <a:spcPct val="120000"/>
                </a:lnSpc>
                <a:defRPr/>
              </a:pPr>
              <a:r>
                <a:rPr lang="en-GB" sz="1200" dirty="0">
                  <a:solidFill>
                    <a:schemeClr val="accent2"/>
                  </a:solidFill>
                  <a:cs typeface="Segoe UI Light" panose="020B0502040204020203" pitchFamily="34" charset="0"/>
                </a:rPr>
                <a:t>Lorem ipsum dolor sit amet, officiis suscipiantur vim in, ne postea debitis eleifend ius</a:t>
              </a:r>
            </a:p>
          </p:txBody>
        </p:sp>
        <p:sp>
          <p:nvSpPr>
            <p:cNvPr id="109" name="Rectangle 108">
              <a:extLst>
                <a:ext uri="{FF2B5EF4-FFF2-40B4-BE49-F238E27FC236}">
                  <a16:creationId xmlns:a16="http://schemas.microsoft.com/office/drawing/2014/main" id="{A6132CD8-423E-433E-B566-B3FE0C927D83}"/>
                </a:ext>
              </a:extLst>
            </p:cNvPr>
            <p:cNvSpPr/>
            <p:nvPr/>
          </p:nvSpPr>
          <p:spPr>
            <a:xfrm>
              <a:off x="3838124" y="2344575"/>
              <a:ext cx="3226585" cy="734753"/>
            </a:xfrm>
            <a:prstGeom prst="rect">
              <a:avLst/>
            </a:prstGeom>
          </p:spPr>
          <p:txBody>
            <a:bodyPr wrap="square">
              <a:spAutoFit/>
            </a:bodyPr>
            <a:lstStyle/>
            <a:p>
              <a:pPr algn="ctr">
                <a:lnSpc>
                  <a:spcPct val="130000"/>
                </a:lnSpc>
                <a:spcAft>
                  <a:spcPts val="600"/>
                </a:spcAft>
              </a:pPr>
              <a:r>
                <a:rPr lang="en-ID" sz="1100" dirty="0">
                  <a:solidFill>
                    <a:schemeClr val="tx1">
                      <a:lumMod val="50000"/>
                      <a:lumOff val="50000"/>
                    </a:schemeClr>
                  </a:solidFill>
                  <a:cs typeface="Segoe UI Light" panose="020B0502040204020203" pitchFamily="34" charset="0"/>
                </a:rPr>
                <a:t>Lorem ipsum dolor sit amet, officiis </a:t>
              </a:r>
              <a:r>
                <a:rPr lang="en-ID" sz="1100" dirty="0" err="1">
                  <a:solidFill>
                    <a:schemeClr val="tx1">
                      <a:lumMod val="50000"/>
                      <a:lumOff val="50000"/>
                    </a:schemeClr>
                  </a:solidFill>
                  <a:cs typeface="Segoe UI Light" panose="020B0502040204020203" pitchFamily="34" charset="0"/>
                </a:rPr>
                <a:t>suscipiantur</a:t>
              </a:r>
              <a:r>
                <a:rPr lang="en-ID" sz="1100" dirty="0">
                  <a:solidFill>
                    <a:schemeClr val="tx1">
                      <a:lumMod val="50000"/>
                      <a:lumOff val="50000"/>
                    </a:schemeClr>
                  </a:solidFill>
                  <a:cs typeface="Segoe UI Light" panose="020B0502040204020203" pitchFamily="34" charset="0"/>
                </a:rPr>
                <a:t> vim in, ne </a:t>
              </a:r>
              <a:r>
                <a:rPr lang="en-ID" sz="1100" dirty="0" err="1">
                  <a:solidFill>
                    <a:schemeClr val="tx1">
                      <a:lumMod val="50000"/>
                      <a:lumOff val="50000"/>
                    </a:schemeClr>
                  </a:solidFill>
                  <a:cs typeface="Segoe UI Light" panose="020B0502040204020203" pitchFamily="34" charset="0"/>
                </a:rPr>
                <a:t>postea</a:t>
              </a:r>
              <a:r>
                <a:rPr lang="en-ID" sz="1100" dirty="0">
                  <a:solidFill>
                    <a:schemeClr val="tx1">
                      <a:lumMod val="50000"/>
                      <a:lumOff val="50000"/>
                    </a:schemeClr>
                  </a:solidFill>
                  <a:cs typeface="Segoe UI Light" panose="020B0502040204020203" pitchFamily="34" charset="0"/>
                </a:rPr>
                <a:t> </a:t>
              </a:r>
              <a:r>
                <a:rPr lang="en-ID" sz="1100" dirty="0" err="1">
                  <a:solidFill>
                    <a:schemeClr val="tx1">
                      <a:lumMod val="50000"/>
                      <a:lumOff val="50000"/>
                    </a:schemeClr>
                  </a:solidFill>
                  <a:cs typeface="Segoe UI Light" panose="020B0502040204020203" pitchFamily="34" charset="0"/>
                </a:rPr>
                <a:t>debitis</a:t>
              </a:r>
              <a:r>
                <a:rPr lang="en-ID" sz="1100" dirty="0">
                  <a:solidFill>
                    <a:schemeClr val="tx1">
                      <a:lumMod val="50000"/>
                      <a:lumOff val="50000"/>
                    </a:schemeClr>
                  </a:solidFill>
                  <a:cs typeface="Segoe UI Light" panose="020B0502040204020203" pitchFamily="34" charset="0"/>
                </a:rPr>
                <a:t> </a:t>
              </a:r>
              <a:r>
                <a:rPr lang="en-ID" sz="1100" dirty="0" err="1">
                  <a:solidFill>
                    <a:schemeClr val="tx1">
                      <a:lumMod val="50000"/>
                      <a:lumOff val="50000"/>
                    </a:schemeClr>
                  </a:solidFill>
                  <a:cs typeface="Segoe UI Light" panose="020B0502040204020203" pitchFamily="34" charset="0"/>
                </a:rPr>
                <a:t>eleifend</a:t>
              </a:r>
              <a:r>
                <a:rPr lang="en-ID" sz="1100" dirty="0">
                  <a:solidFill>
                    <a:schemeClr val="tx1">
                      <a:lumMod val="50000"/>
                      <a:lumOff val="50000"/>
                    </a:schemeClr>
                  </a:solidFill>
                  <a:cs typeface="Segoe UI Light" panose="020B0502040204020203" pitchFamily="34" charset="0"/>
                </a:rPr>
                <a:t> </a:t>
              </a:r>
              <a:r>
                <a:rPr lang="en-ID" sz="1100" dirty="0" err="1">
                  <a:solidFill>
                    <a:schemeClr val="tx1">
                      <a:lumMod val="50000"/>
                      <a:lumOff val="50000"/>
                    </a:schemeClr>
                  </a:solidFill>
                  <a:cs typeface="Segoe UI Light" panose="020B0502040204020203" pitchFamily="34" charset="0"/>
                </a:rPr>
                <a:t>ius</a:t>
              </a:r>
              <a:r>
                <a:rPr lang="en-ID" sz="1100" dirty="0">
                  <a:solidFill>
                    <a:schemeClr val="tx1">
                      <a:lumMod val="50000"/>
                      <a:lumOff val="50000"/>
                    </a:schemeClr>
                  </a:solidFill>
                  <a:cs typeface="Segoe UI Light" panose="020B0502040204020203" pitchFamily="34" charset="0"/>
                </a:rPr>
                <a:t>. Ex sed erat prodesset </a:t>
              </a:r>
              <a:r>
                <a:rPr lang="en-ID" sz="1100" dirty="0" err="1">
                  <a:solidFill>
                    <a:schemeClr val="tx1">
                      <a:lumMod val="50000"/>
                      <a:lumOff val="50000"/>
                    </a:schemeClr>
                  </a:solidFill>
                  <a:cs typeface="Segoe UI Light" panose="020B0502040204020203" pitchFamily="34" charset="0"/>
                </a:rPr>
                <a:t>definiebas</a:t>
              </a:r>
              <a:r>
                <a:rPr lang="en-ID" sz="1100" dirty="0">
                  <a:solidFill>
                    <a:schemeClr val="tx1">
                      <a:lumMod val="50000"/>
                      <a:lumOff val="50000"/>
                    </a:schemeClr>
                  </a:solidFill>
                  <a:cs typeface="Segoe UI Light" panose="020B0502040204020203" pitchFamily="34" charset="0"/>
                </a:rPr>
                <a:t>, </a:t>
              </a:r>
              <a:r>
                <a:rPr lang="en-ID" sz="1100" dirty="0" err="1">
                  <a:solidFill>
                    <a:schemeClr val="tx1">
                      <a:lumMod val="50000"/>
                      <a:lumOff val="50000"/>
                    </a:schemeClr>
                  </a:solidFill>
                  <a:cs typeface="Segoe UI Light" panose="020B0502040204020203" pitchFamily="34" charset="0"/>
                </a:rPr>
                <a:t>reque</a:t>
              </a:r>
              <a:r>
                <a:rPr lang="en-ID" sz="1100" dirty="0">
                  <a:solidFill>
                    <a:schemeClr val="tx1">
                      <a:lumMod val="50000"/>
                      <a:lumOff val="50000"/>
                    </a:schemeClr>
                  </a:solidFill>
                  <a:cs typeface="Segoe UI Light" panose="020B0502040204020203" pitchFamily="34" charset="0"/>
                </a:rPr>
                <a:t> </a:t>
              </a:r>
              <a:r>
                <a:rPr lang="en-ID" sz="1100" dirty="0" err="1">
                  <a:solidFill>
                    <a:schemeClr val="tx1">
                      <a:lumMod val="50000"/>
                      <a:lumOff val="50000"/>
                    </a:schemeClr>
                  </a:solidFill>
                  <a:cs typeface="Segoe UI Light" panose="020B0502040204020203" pitchFamily="34" charset="0"/>
                </a:rPr>
                <a:t>essent</a:t>
              </a:r>
              <a:r>
                <a:rPr lang="en-ID" sz="1100" dirty="0">
                  <a:solidFill>
                    <a:schemeClr val="tx1">
                      <a:lumMod val="50000"/>
                      <a:lumOff val="50000"/>
                    </a:schemeClr>
                  </a:solidFill>
                  <a:cs typeface="Segoe UI Light" panose="020B0502040204020203" pitchFamily="34" charset="0"/>
                </a:rPr>
                <a:t>.</a:t>
              </a:r>
            </a:p>
          </p:txBody>
        </p:sp>
        <p:grpSp>
          <p:nvGrpSpPr>
            <p:cNvPr id="110" name="Group 109">
              <a:extLst>
                <a:ext uri="{FF2B5EF4-FFF2-40B4-BE49-F238E27FC236}">
                  <a16:creationId xmlns:a16="http://schemas.microsoft.com/office/drawing/2014/main" id="{712F8B50-21F9-4DDA-ADC6-84807D70F123}"/>
                </a:ext>
              </a:extLst>
            </p:cNvPr>
            <p:cNvGrpSpPr/>
            <p:nvPr/>
          </p:nvGrpSpPr>
          <p:grpSpPr>
            <a:xfrm>
              <a:off x="4130139" y="2036534"/>
              <a:ext cx="2642554" cy="301621"/>
              <a:chOff x="4159250" y="2036534"/>
              <a:chExt cx="2642554" cy="301621"/>
            </a:xfrm>
          </p:grpSpPr>
          <p:sp>
            <p:nvSpPr>
              <p:cNvPr id="111" name="Rectangle 110">
                <a:extLst>
                  <a:ext uri="{FF2B5EF4-FFF2-40B4-BE49-F238E27FC236}">
                    <a16:creationId xmlns:a16="http://schemas.microsoft.com/office/drawing/2014/main" id="{23F0284E-3A28-480B-B164-BED62DD2FA94}"/>
                  </a:ext>
                </a:extLst>
              </p:cNvPr>
              <p:cNvSpPr/>
              <p:nvPr/>
            </p:nvSpPr>
            <p:spPr>
              <a:xfrm>
                <a:off x="4346993" y="2036534"/>
                <a:ext cx="2267068" cy="301621"/>
              </a:xfrm>
              <a:prstGeom prst="rect">
                <a:avLst/>
              </a:prstGeom>
            </p:spPr>
            <p:txBody>
              <a:bodyPr wrap="square">
                <a:spAutoFit/>
              </a:bodyPr>
              <a:lstStyle/>
              <a:p>
                <a:pPr lvl="0" algn="ctr">
                  <a:lnSpc>
                    <a:spcPct val="120000"/>
                  </a:lnSpc>
                  <a:defRPr/>
                </a:pPr>
                <a:r>
                  <a:rPr lang="en-GB" sz="1200" dirty="0">
                    <a:solidFill>
                      <a:schemeClr val="accent1"/>
                    </a:solidFill>
                    <a:cs typeface="Poppins" panose="00000500000000000000" pitchFamily="2" charset="0"/>
                  </a:rPr>
                  <a:t>Lorem ipsum dolor sit amet</a:t>
                </a:r>
              </a:p>
            </p:txBody>
          </p:sp>
          <p:cxnSp>
            <p:nvCxnSpPr>
              <p:cNvPr id="112" name="Straight Connector 111">
                <a:extLst>
                  <a:ext uri="{FF2B5EF4-FFF2-40B4-BE49-F238E27FC236}">
                    <a16:creationId xmlns:a16="http://schemas.microsoft.com/office/drawing/2014/main" id="{37FB2C2C-0381-40D0-A5FE-69813967BE4F}"/>
                  </a:ext>
                </a:extLst>
              </p:cNvPr>
              <p:cNvCxnSpPr/>
              <p:nvPr/>
            </p:nvCxnSpPr>
            <p:spPr>
              <a:xfrm>
                <a:off x="4159250" y="2187344"/>
                <a:ext cx="182880" cy="0"/>
              </a:xfrm>
              <a:prstGeom prst="line">
                <a:avLst/>
              </a:prstGeom>
              <a:ln w="63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4DF46F4-50A1-4DF4-B892-A1C93B7B1C24}"/>
                  </a:ext>
                </a:extLst>
              </p:cNvPr>
              <p:cNvCxnSpPr/>
              <p:nvPr/>
            </p:nvCxnSpPr>
            <p:spPr>
              <a:xfrm>
                <a:off x="6618924" y="2187344"/>
                <a:ext cx="182880" cy="0"/>
              </a:xfrm>
              <a:prstGeom prst="line">
                <a:avLst/>
              </a:prstGeom>
              <a:ln w="63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30BF97AB-A77C-483F-8BD7-B9C686894B13}"/>
              </a:ext>
            </a:extLst>
          </p:cNvPr>
          <p:cNvSpPr/>
          <p:nvPr/>
        </p:nvSpPr>
        <p:spPr>
          <a:xfrm>
            <a:off x="3698091" y="4295314"/>
            <a:ext cx="3506651" cy="520784"/>
          </a:xfrm>
          <a:prstGeom prst="rect">
            <a:avLst/>
          </a:prstGeom>
        </p:spPr>
        <p:txBody>
          <a:bodyPr wrap="square">
            <a:spAutoFit/>
          </a:bodyPr>
          <a:lstStyle/>
          <a:p>
            <a:pPr lvl="0" algn="ctr">
              <a:lnSpc>
                <a:spcPct val="120000"/>
              </a:lnSpc>
              <a:defRPr/>
            </a:pPr>
            <a:r>
              <a:rPr lang="en-GB" sz="1200" dirty="0">
                <a:solidFill>
                  <a:schemeClr val="accent2"/>
                </a:solidFill>
                <a:cs typeface="Segoe UI Light" panose="020B0502040204020203" pitchFamily="34" charset="0"/>
              </a:rPr>
              <a:t>Lorem ipsum dolor sit amet, officiis suscipiantur vim in, ne postea debitis eleifend ius</a:t>
            </a:r>
          </a:p>
        </p:txBody>
      </p:sp>
      <p:sp>
        <p:nvSpPr>
          <p:cNvPr id="116" name="Rectangle 115">
            <a:extLst>
              <a:ext uri="{FF2B5EF4-FFF2-40B4-BE49-F238E27FC236}">
                <a16:creationId xmlns:a16="http://schemas.microsoft.com/office/drawing/2014/main" id="{EBA15D75-0443-4182-B969-08DC299D7BDC}"/>
              </a:ext>
            </a:extLst>
          </p:cNvPr>
          <p:cNvSpPr/>
          <p:nvPr/>
        </p:nvSpPr>
        <p:spPr>
          <a:xfrm>
            <a:off x="3838124" y="5153663"/>
            <a:ext cx="3226585" cy="734753"/>
          </a:xfrm>
          <a:prstGeom prst="rect">
            <a:avLst/>
          </a:prstGeom>
        </p:spPr>
        <p:txBody>
          <a:bodyPr wrap="square">
            <a:spAutoFit/>
          </a:bodyPr>
          <a:lstStyle/>
          <a:p>
            <a:pPr algn="ctr">
              <a:lnSpc>
                <a:spcPct val="130000"/>
              </a:lnSpc>
              <a:spcAft>
                <a:spcPts val="600"/>
              </a:spcAft>
            </a:pPr>
            <a:r>
              <a:rPr lang="en-ID" sz="1100" dirty="0">
                <a:solidFill>
                  <a:schemeClr val="tx1">
                    <a:lumMod val="50000"/>
                    <a:lumOff val="50000"/>
                  </a:schemeClr>
                </a:solidFill>
                <a:cs typeface="Segoe UI Light" panose="020B0502040204020203" pitchFamily="34" charset="0"/>
              </a:rPr>
              <a:t>Lorem ipsum dolor sit amet, officiis </a:t>
            </a:r>
            <a:r>
              <a:rPr lang="en-ID" sz="1100" dirty="0" err="1">
                <a:solidFill>
                  <a:schemeClr val="tx1">
                    <a:lumMod val="50000"/>
                    <a:lumOff val="50000"/>
                  </a:schemeClr>
                </a:solidFill>
                <a:cs typeface="Segoe UI Light" panose="020B0502040204020203" pitchFamily="34" charset="0"/>
              </a:rPr>
              <a:t>suscipiantur</a:t>
            </a:r>
            <a:r>
              <a:rPr lang="en-ID" sz="1100" dirty="0">
                <a:solidFill>
                  <a:schemeClr val="tx1">
                    <a:lumMod val="50000"/>
                    <a:lumOff val="50000"/>
                  </a:schemeClr>
                </a:solidFill>
                <a:cs typeface="Segoe UI Light" panose="020B0502040204020203" pitchFamily="34" charset="0"/>
              </a:rPr>
              <a:t> vim in, ne </a:t>
            </a:r>
            <a:r>
              <a:rPr lang="en-ID" sz="1100" dirty="0" err="1">
                <a:solidFill>
                  <a:schemeClr val="tx1">
                    <a:lumMod val="50000"/>
                    <a:lumOff val="50000"/>
                  </a:schemeClr>
                </a:solidFill>
                <a:cs typeface="Segoe UI Light" panose="020B0502040204020203" pitchFamily="34" charset="0"/>
              </a:rPr>
              <a:t>postea</a:t>
            </a:r>
            <a:r>
              <a:rPr lang="en-ID" sz="1100" dirty="0">
                <a:solidFill>
                  <a:schemeClr val="tx1">
                    <a:lumMod val="50000"/>
                    <a:lumOff val="50000"/>
                  </a:schemeClr>
                </a:solidFill>
                <a:cs typeface="Segoe UI Light" panose="020B0502040204020203" pitchFamily="34" charset="0"/>
              </a:rPr>
              <a:t> </a:t>
            </a:r>
            <a:r>
              <a:rPr lang="en-ID" sz="1100" dirty="0" err="1">
                <a:solidFill>
                  <a:schemeClr val="tx1">
                    <a:lumMod val="50000"/>
                    <a:lumOff val="50000"/>
                  </a:schemeClr>
                </a:solidFill>
                <a:cs typeface="Segoe UI Light" panose="020B0502040204020203" pitchFamily="34" charset="0"/>
              </a:rPr>
              <a:t>debitis</a:t>
            </a:r>
            <a:r>
              <a:rPr lang="en-ID" sz="1100" dirty="0">
                <a:solidFill>
                  <a:schemeClr val="tx1">
                    <a:lumMod val="50000"/>
                    <a:lumOff val="50000"/>
                  </a:schemeClr>
                </a:solidFill>
                <a:cs typeface="Segoe UI Light" panose="020B0502040204020203" pitchFamily="34" charset="0"/>
              </a:rPr>
              <a:t> </a:t>
            </a:r>
            <a:r>
              <a:rPr lang="en-ID" sz="1100" dirty="0" err="1">
                <a:solidFill>
                  <a:schemeClr val="tx1">
                    <a:lumMod val="50000"/>
                    <a:lumOff val="50000"/>
                  </a:schemeClr>
                </a:solidFill>
                <a:cs typeface="Segoe UI Light" panose="020B0502040204020203" pitchFamily="34" charset="0"/>
              </a:rPr>
              <a:t>eleifend</a:t>
            </a:r>
            <a:r>
              <a:rPr lang="en-ID" sz="1100" dirty="0">
                <a:solidFill>
                  <a:schemeClr val="tx1">
                    <a:lumMod val="50000"/>
                    <a:lumOff val="50000"/>
                  </a:schemeClr>
                </a:solidFill>
                <a:cs typeface="Segoe UI Light" panose="020B0502040204020203" pitchFamily="34" charset="0"/>
              </a:rPr>
              <a:t> </a:t>
            </a:r>
            <a:r>
              <a:rPr lang="en-ID" sz="1100" dirty="0" err="1">
                <a:solidFill>
                  <a:schemeClr val="tx1">
                    <a:lumMod val="50000"/>
                    <a:lumOff val="50000"/>
                  </a:schemeClr>
                </a:solidFill>
                <a:cs typeface="Segoe UI Light" panose="020B0502040204020203" pitchFamily="34" charset="0"/>
              </a:rPr>
              <a:t>ius</a:t>
            </a:r>
            <a:r>
              <a:rPr lang="en-ID" sz="1100" dirty="0">
                <a:solidFill>
                  <a:schemeClr val="tx1">
                    <a:lumMod val="50000"/>
                    <a:lumOff val="50000"/>
                  </a:schemeClr>
                </a:solidFill>
                <a:cs typeface="Segoe UI Light" panose="020B0502040204020203" pitchFamily="34" charset="0"/>
              </a:rPr>
              <a:t>. Ex sed erat prodesset </a:t>
            </a:r>
            <a:r>
              <a:rPr lang="en-ID" sz="1100" dirty="0" err="1">
                <a:solidFill>
                  <a:schemeClr val="tx1">
                    <a:lumMod val="50000"/>
                    <a:lumOff val="50000"/>
                  </a:schemeClr>
                </a:solidFill>
                <a:cs typeface="Segoe UI Light" panose="020B0502040204020203" pitchFamily="34" charset="0"/>
              </a:rPr>
              <a:t>definiebas</a:t>
            </a:r>
            <a:r>
              <a:rPr lang="en-ID" sz="1100" dirty="0">
                <a:solidFill>
                  <a:schemeClr val="tx1">
                    <a:lumMod val="50000"/>
                    <a:lumOff val="50000"/>
                  </a:schemeClr>
                </a:solidFill>
                <a:cs typeface="Segoe UI Light" panose="020B0502040204020203" pitchFamily="34" charset="0"/>
              </a:rPr>
              <a:t>, </a:t>
            </a:r>
            <a:r>
              <a:rPr lang="en-ID" sz="1100" dirty="0" err="1">
                <a:solidFill>
                  <a:schemeClr val="tx1">
                    <a:lumMod val="50000"/>
                    <a:lumOff val="50000"/>
                  </a:schemeClr>
                </a:solidFill>
                <a:cs typeface="Segoe UI Light" panose="020B0502040204020203" pitchFamily="34" charset="0"/>
              </a:rPr>
              <a:t>reque</a:t>
            </a:r>
            <a:r>
              <a:rPr lang="en-ID" sz="1100" dirty="0">
                <a:solidFill>
                  <a:schemeClr val="tx1">
                    <a:lumMod val="50000"/>
                    <a:lumOff val="50000"/>
                  </a:schemeClr>
                </a:solidFill>
                <a:cs typeface="Segoe UI Light" panose="020B0502040204020203" pitchFamily="34" charset="0"/>
              </a:rPr>
              <a:t> </a:t>
            </a:r>
            <a:r>
              <a:rPr lang="en-ID" sz="1100" dirty="0" err="1">
                <a:solidFill>
                  <a:schemeClr val="tx1">
                    <a:lumMod val="50000"/>
                    <a:lumOff val="50000"/>
                  </a:schemeClr>
                </a:solidFill>
                <a:cs typeface="Segoe UI Light" panose="020B0502040204020203" pitchFamily="34" charset="0"/>
              </a:rPr>
              <a:t>essent</a:t>
            </a:r>
            <a:r>
              <a:rPr lang="en-ID" sz="1100" dirty="0">
                <a:solidFill>
                  <a:schemeClr val="tx1">
                    <a:lumMod val="50000"/>
                    <a:lumOff val="50000"/>
                  </a:schemeClr>
                </a:solidFill>
                <a:cs typeface="Segoe UI Light" panose="020B0502040204020203" pitchFamily="34" charset="0"/>
              </a:rPr>
              <a:t>.</a:t>
            </a:r>
          </a:p>
        </p:txBody>
      </p:sp>
      <p:grpSp>
        <p:nvGrpSpPr>
          <p:cNvPr id="117" name="Group 116">
            <a:extLst>
              <a:ext uri="{FF2B5EF4-FFF2-40B4-BE49-F238E27FC236}">
                <a16:creationId xmlns:a16="http://schemas.microsoft.com/office/drawing/2014/main" id="{E6DA4193-0D72-440E-AB4E-B7E03EAF00CF}"/>
              </a:ext>
            </a:extLst>
          </p:cNvPr>
          <p:cNvGrpSpPr/>
          <p:nvPr/>
        </p:nvGrpSpPr>
        <p:grpSpPr>
          <a:xfrm>
            <a:off x="4130139" y="4845622"/>
            <a:ext cx="2642554" cy="301621"/>
            <a:chOff x="4159250" y="2036534"/>
            <a:chExt cx="2642554" cy="301621"/>
          </a:xfrm>
        </p:grpSpPr>
        <p:sp>
          <p:nvSpPr>
            <p:cNvPr id="118" name="Rectangle 117">
              <a:extLst>
                <a:ext uri="{FF2B5EF4-FFF2-40B4-BE49-F238E27FC236}">
                  <a16:creationId xmlns:a16="http://schemas.microsoft.com/office/drawing/2014/main" id="{7E1FB915-3BE5-4BED-9CEA-18D2C79B497F}"/>
                </a:ext>
              </a:extLst>
            </p:cNvPr>
            <p:cNvSpPr/>
            <p:nvPr/>
          </p:nvSpPr>
          <p:spPr>
            <a:xfrm>
              <a:off x="4346993" y="2036534"/>
              <a:ext cx="2267068" cy="301621"/>
            </a:xfrm>
            <a:prstGeom prst="rect">
              <a:avLst/>
            </a:prstGeom>
          </p:spPr>
          <p:txBody>
            <a:bodyPr wrap="square">
              <a:spAutoFit/>
            </a:bodyPr>
            <a:lstStyle/>
            <a:p>
              <a:pPr lvl="0" algn="ctr">
                <a:lnSpc>
                  <a:spcPct val="120000"/>
                </a:lnSpc>
                <a:defRPr/>
              </a:pPr>
              <a:r>
                <a:rPr lang="en-GB" sz="1200" dirty="0">
                  <a:solidFill>
                    <a:schemeClr val="accent1"/>
                  </a:solidFill>
                  <a:cs typeface="Poppins" panose="00000500000000000000" pitchFamily="2" charset="0"/>
                </a:rPr>
                <a:t>Lorem ipsum dolor sit amet</a:t>
              </a:r>
            </a:p>
          </p:txBody>
        </p:sp>
        <p:cxnSp>
          <p:nvCxnSpPr>
            <p:cNvPr id="119" name="Straight Connector 118">
              <a:extLst>
                <a:ext uri="{FF2B5EF4-FFF2-40B4-BE49-F238E27FC236}">
                  <a16:creationId xmlns:a16="http://schemas.microsoft.com/office/drawing/2014/main" id="{13CE8533-DEC2-4C96-B46B-003508CD586A}"/>
                </a:ext>
              </a:extLst>
            </p:cNvPr>
            <p:cNvCxnSpPr/>
            <p:nvPr/>
          </p:nvCxnSpPr>
          <p:spPr>
            <a:xfrm>
              <a:off x="4159250" y="2187344"/>
              <a:ext cx="182880" cy="0"/>
            </a:xfrm>
            <a:prstGeom prst="line">
              <a:avLst/>
            </a:prstGeom>
            <a:ln w="63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F61AAF6-5B45-4B4A-9EFC-350171936979}"/>
                </a:ext>
              </a:extLst>
            </p:cNvPr>
            <p:cNvCxnSpPr/>
            <p:nvPr/>
          </p:nvCxnSpPr>
          <p:spPr>
            <a:xfrm>
              <a:off x="6618924" y="2187344"/>
              <a:ext cx="182880" cy="0"/>
            </a:xfrm>
            <a:prstGeom prst="line">
              <a:avLst/>
            </a:prstGeom>
            <a:ln w="63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121" name="TextBox 120">
            <a:extLst>
              <a:ext uri="{FF2B5EF4-FFF2-40B4-BE49-F238E27FC236}">
                <a16:creationId xmlns:a16="http://schemas.microsoft.com/office/drawing/2014/main" id="{19C986A3-B76B-4DE9-8602-279B13C84D81}"/>
              </a:ext>
            </a:extLst>
          </p:cNvPr>
          <p:cNvSpPr txBox="1"/>
          <p:nvPr/>
        </p:nvSpPr>
        <p:spPr>
          <a:xfrm>
            <a:off x="5242063" y="916738"/>
            <a:ext cx="418705" cy="369332"/>
          </a:xfrm>
          <a:prstGeom prst="rect">
            <a:avLst/>
          </a:prstGeom>
          <a:noFill/>
        </p:spPr>
        <p:txBody>
          <a:bodyPr wrap="none" rtlCol="0">
            <a:spAutoFit/>
          </a:bodyPr>
          <a:lstStyle/>
          <a:p>
            <a:pPr algn="ctr"/>
            <a:r>
              <a:rPr lang="id-ID" b="1" dirty="0">
                <a:solidFill>
                  <a:schemeClr val="bg1"/>
                </a:solidFill>
                <a:cs typeface="Poppins" panose="00000500000000000000" pitchFamily="2" charset="0"/>
              </a:rPr>
              <a:t>01</a:t>
            </a:r>
            <a:endParaRPr lang="en-GB" b="1" dirty="0">
              <a:solidFill>
                <a:schemeClr val="bg1"/>
              </a:solidFill>
              <a:cs typeface="Poppins" panose="00000500000000000000" pitchFamily="2" charset="0"/>
            </a:endParaRPr>
          </a:p>
        </p:txBody>
      </p:sp>
      <p:sp>
        <p:nvSpPr>
          <p:cNvPr id="122" name="TextBox 121">
            <a:extLst>
              <a:ext uri="{FF2B5EF4-FFF2-40B4-BE49-F238E27FC236}">
                <a16:creationId xmlns:a16="http://schemas.microsoft.com/office/drawing/2014/main" id="{B311330F-DE78-4BC6-9890-910A184B98D4}"/>
              </a:ext>
            </a:extLst>
          </p:cNvPr>
          <p:cNvSpPr txBox="1"/>
          <p:nvPr/>
        </p:nvSpPr>
        <p:spPr>
          <a:xfrm>
            <a:off x="9426057" y="916738"/>
            <a:ext cx="418704" cy="369332"/>
          </a:xfrm>
          <a:prstGeom prst="rect">
            <a:avLst/>
          </a:prstGeom>
          <a:noFill/>
        </p:spPr>
        <p:txBody>
          <a:bodyPr wrap="none" rtlCol="0">
            <a:spAutoFit/>
          </a:bodyPr>
          <a:lstStyle/>
          <a:p>
            <a:pPr algn="ctr"/>
            <a:r>
              <a:rPr lang="id-ID" b="1" dirty="0">
                <a:solidFill>
                  <a:schemeClr val="bg1"/>
                </a:solidFill>
                <a:cs typeface="Poppins" panose="00000500000000000000" pitchFamily="2" charset="0"/>
              </a:rPr>
              <a:t>0</a:t>
            </a:r>
            <a:r>
              <a:rPr lang="en-GB" b="1" dirty="0">
                <a:solidFill>
                  <a:schemeClr val="bg1"/>
                </a:solidFill>
                <a:cs typeface="Poppins" panose="00000500000000000000" pitchFamily="2" charset="0"/>
              </a:rPr>
              <a:t>2</a:t>
            </a:r>
          </a:p>
        </p:txBody>
      </p:sp>
      <p:sp>
        <p:nvSpPr>
          <p:cNvPr id="123" name="TextBox 122">
            <a:extLst>
              <a:ext uri="{FF2B5EF4-FFF2-40B4-BE49-F238E27FC236}">
                <a16:creationId xmlns:a16="http://schemas.microsoft.com/office/drawing/2014/main" id="{5C96FD3E-CD19-4A5F-BF62-75F1B1985A3A}"/>
              </a:ext>
            </a:extLst>
          </p:cNvPr>
          <p:cNvSpPr txBox="1"/>
          <p:nvPr/>
        </p:nvSpPr>
        <p:spPr>
          <a:xfrm>
            <a:off x="5242063" y="3768752"/>
            <a:ext cx="418704" cy="369332"/>
          </a:xfrm>
          <a:prstGeom prst="rect">
            <a:avLst/>
          </a:prstGeom>
          <a:noFill/>
        </p:spPr>
        <p:txBody>
          <a:bodyPr wrap="none" rtlCol="0">
            <a:spAutoFit/>
          </a:bodyPr>
          <a:lstStyle/>
          <a:p>
            <a:pPr algn="ctr"/>
            <a:r>
              <a:rPr lang="id-ID" b="1" dirty="0">
                <a:solidFill>
                  <a:schemeClr val="bg1"/>
                </a:solidFill>
                <a:cs typeface="Poppins" panose="00000500000000000000" pitchFamily="2" charset="0"/>
              </a:rPr>
              <a:t>0</a:t>
            </a:r>
            <a:r>
              <a:rPr lang="en-GB" b="1" dirty="0">
                <a:solidFill>
                  <a:schemeClr val="bg1"/>
                </a:solidFill>
                <a:cs typeface="Poppins" panose="00000500000000000000" pitchFamily="2" charset="0"/>
              </a:rPr>
              <a:t>3</a:t>
            </a:r>
          </a:p>
        </p:txBody>
      </p:sp>
      <p:sp>
        <p:nvSpPr>
          <p:cNvPr id="124" name="TextBox 123">
            <a:extLst>
              <a:ext uri="{FF2B5EF4-FFF2-40B4-BE49-F238E27FC236}">
                <a16:creationId xmlns:a16="http://schemas.microsoft.com/office/drawing/2014/main" id="{C19FB5FD-5489-4CF1-B7CC-FF4FE66848EA}"/>
              </a:ext>
            </a:extLst>
          </p:cNvPr>
          <p:cNvSpPr txBox="1"/>
          <p:nvPr/>
        </p:nvSpPr>
        <p:spPr>
          <a:xfrm>
            <a:off x="9426057" y="3768752"/>
            <a:ext cx="418704" cy="369332"/>
          </a:xfrm>
          <a:prstGeom prst="rect">
            <a:avLst/>
          </a:prstGeom>
          <a:noFill/>
        </p:spPr>
        <p:txBody>
          <a:bodyPr wrap="none" rtlCol="0">
            <a:spAutoFit/>
          </a:bodyPr>
          <a:lstStyle/>
          <a:p>
            <a:pPr algn="ctr"/>
            <a:r>
              <a:rPr lang="id-ID" b="1" dirty="0">
                <a:solidFill>
                  <a:schemeClr val="bg1"/>
                </a:solidFill>
                <a:cs typeface="Poppins" panose="00000500000000000000" pitchFamily="2" charset="0"/>
              </a:rPr>
              <a:t>0</a:t>
            </a:r>
            <a:r>
              <a:rPr lang="en-GB" b="1" dirty="0">
                <a:solidFill>
                  <a:schemeClr val="bg1"/>
                </a:solidFill>
                <a:cs typeface="Poppins" panose="00000500000000000000" pitchFamily="2" charset="0"/>
              </a:rPr>
              <a:t>4</a:t>
            </a:r>
          </a:p>
        </p:txBody>
      </p:sp>
      <p:sp>
        <p:nvSpPr>
          <p:cNvPr id="54" name="TextBox 53">
            <a:extLst>
              <a:ext uri="{FF2B5EF4-FFF2-40B4-BE49-F238E27FC236}">
                <a16:creationId xmlns:a16="http://schemas.microsoft.com/office/drawing/2014/main" id="{65CD2380-8F74-4661-A1DF-D00CA4EF1E29}"/>
              </a:ext>
            </a:extLst>
          </p:cNvPr>
          <p:cNvSpPr txBox="1"/>
          <p:nvPr/>
        </p:nvSpPr>
        <p:spPr>
          <a:xfrm>
            <a:off x="821871" y="2274838"/>
            <a:ext cx="2941603" cy="2308324"/>
          </a:xfrm>
          <a:prstGeom prst="rect">
            <a:avLst/>
          </a:prstGeom>
          <a:noFill/>
        </p:spPr>
        <p:txBody>
          <a:bodyPr wrap="square" rtlCol="0" anchor="b">
            <a:spAutoFit/>
          </a:bodyPr>
          <a:lstStyle/>
          <a:p>
            <a:r>
              <a:rPr lang="en-GB" sz="3600" b="1" dirty="0">
                <a:solidFill>
                  <a:schemeClr val="bg1"/>
                </a:solidFill>
                <a:ea typeface="Roboto Condensed" panose="02000000000000000000" pitchFamily="2" charset="0"/>
                <a:cs typeface="Poppins" panose="00000500000000000000" pitchFamily="2" charset="0"/>
              </a:rPr>
              <a:t>Example Executive </a:t>
            </a:r>
            <a:r>
              <a:rPr lang="en-GB" sz="3600" b="1" dirty="0">
                <a:solidFill>
                  <a:schemeClr val="accent2"/>
                </a:solidFill>
                <a:ea typeface="Roboto Condensed" panose="02000000000000000000" pitchFamily="2" charset="0"/>
                <a:cs typeface="Poppins SemiBold" panose="00000700000000000000" pitchFamily="2" charset="0"/>
              </a:rPr>
              <a:t>Summary Content</a:t>
            </a:r>
          </a:p>
        </p:txBody>
      </p:sp>
      <p:sp>
        <p:nvSpPr>
          <p:cNvPr id="49" name="TextBox 48">
            <a:extLst>
              <a:ext uri="{FF2B5EF4-FFF2-40B4-BE49-F238E27FC236}">
                <a16:creationId xmlns:a16="http://schemas.microsoft.com/office/drawing/2014/main" id="{E8C2046B-22AC-4D01-84F2-15172D9E0208}"/>
              </a:ext>
            </a:extLst>
          </p:cNvPr>
          <p:cNvSpPr txBox="1"/>
          <p:nvPr/>
        </p:nvSpPr>
        <p:spPr>
          <a:xfrm>
            <a:off x="340602" y="6352219"/>
            <a:ext cx="2359476" cy="276999"/>
          </a:xfrm>
          <a:prstGeom prst="rect">
            <a:avLst/>
          </a:prstGeom>
          <a:noFill/>
        </p:spPr>
        <p:txBody>
          <a:bodyPr wrap="square" rtlCol="0" anchor="ctr">
            <a:spAutoFit/>
          </a:bodyPr>
          <a:lstStyle/>
          <a:p>
            <a:r>
              <a:rPr lang="en-US" sz="1200" spc="100" baseline="0" dirty="0">
                <a:solidFill>
                  <a:schemeClr val="bg1">
                    <a:lumMod val="65000"/>
                  </a:schemeClr>
                </a:solidFill>
                <a:latin typeface="+mn-lt"/>
                <a:cs typeface="Poppins" panose="00000500000000000000" pitchFamily="2" charset="0"/>
              </a:rPr>
              <a:t>www.researchrockstar.com</a:t>
            </a:r>
          </a:p>
        </p:txBody>
      </p:sp>
    </p:spTree>
    <p:extLst>
      <p:ext uri="{BB962C8B-B14F-4D97-AF65-F5344CB8AC3E}">
        <p14:creationId xmlns:p14="http://schemas.microsoft.com/office/powerpoint/2010/main" val="118215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2931031-276E-4B84-A969-41084C2EBF38}"/>
              </a:ext>
            </a:extLst>
          </p:cNvPr>
          <p:cNvSpPr/>
          <p:nvPr/>
        </p:nvSpPr>
        <p:spPr>
          <a:xfrm>
            <a:off x="4361126" y="1826633"/>
            <a:ext cx="3469752" cy="3970027"/>
          </a:xfrm>
          <a:prstGeom prst="roundRect">
            <a:avLst>
              <a:gd name="adj" fmla="val 4365"/>
            </a:avLst>
          </a:prstGeom>
          <a:solidFill>
            <a:schemeClr val="bg1"/>
          </a:solidFill>
          <a:ln>
            <a:noFill/>
          </a:ln>
          <a:effectLst>
            <a:outerShdw blurRad="1270000" dist="1257300" dir="5400000" sx="79000" sy="79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 name="Freeform: Shape 3">
            <a:extLst>
              <a:ext uri="{FF2B5EF4-FFF2-40B4-BE49-F238E27FC236}">
                <a16:creationId xmlns:a16="http://schemas.microsoft.com/office/drawing/2014/main" id="{4B968779-7F95-48A8-B48A-93EDDD6355B3}"/>
              </a:ext>
            </a:extLst>
          </p:cNvPr>
          <p:cNvSpPr/>
          <p:nvPr/>
        </p:nvSpPr>
        <p:spPr>
          <a:xfrm>
            <a:off x="1365569" y="1517986"/>
            <a:ext cx="1525539" cy="760240"/>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gradFill>
            <a:gsLst>
              <a:gs pos="0">
                <a:schemeClr val="accent2"/>
              </a:gs>
              <a:gs pos="100000">
                <a:schemeClr val="accent2">
                  <a:lumMod val="75000"/>
                </a:schemeClr>
              </a:gs>
            </a:gsLst>
            <a:lin ang="2700000" scaled="0"/>
          </a:gradFill>
          <a:ln>
            <a:noFill/>
          </a:ln>
          <a:effectLst>
            <a:outerShdw blurRad="1270000" dist="381000" dir="5400000" sx="70000" sy="7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Rounded Corners 5">
            <a:extLst>
              <a:ext uri="{FF2B5EF4-FFF2-40B4-BE49-F238E27FC236}">
                <a16:creationId xmlns:a16="http://schemas.microsoft.com/office/drawing/2014/main" id="{F336B31E-B6A6-4E8B-A793-CDB81907E5B9}"/>
              </a:ext>
            </a:extLst>
          </p:cNvPr>
          <p:cNvSpPr/>
          <p:nvPr/>
        </p:nvSpPr>
        <p:spPr>
          <a:xfrm>
            <a:off x="1497481" y="5153437"/>
            <a:ext cx="1261714" cy="382372"/>
          </a:xfrm>
          <a:prstGeom prst="roundRect">
            <a:avLst>
              <a:gd name="adj" fmla="val 50000"/>
            </a:avLst>
          </a:prstGeom>
          <a:gradFill>
            <a:gsLst>
              <a:gs pos="0">
                <a:schemeClr val="accent2"/>
              </a:gs>
              <a:gs pos="100000">
                <a:schemeClr val="accent2">
                  <a:lumMod val="75000"/>
                </a:schemeClr>
              </a:gs>
            </a:gsLst>
            <a:lin ang="2700000" scaled="0"/>
          </a:gradFill>
          <a:ln>
            <a:noFill/>
          </a:ln>
          <a:effectLst>
            <a:outerShdw blurRad="1270000" dist="381000" dir="5400000" sx="70000" sy="7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Read More</a:t>
            </a:r>
            <a:endParaRPr lang="id-ID" sz="1400" dirty="0"/>
          </a:p>
        </p:txBody>
      </p:sp>
      <p:sp>
        <p:nvSpPr>
          <p:cNvPr id="15" name="Rectangle 14">
            <a:extLst>
              <a:ext uri="{FF2B5EF4-FFF2-40B4-BE49-F238E27FC236}">
                <a16:creationId xmlns:a16="http://schemas.microsoft.com/office/drawing/2014/main" id="{79833878-280B-4D82-9B65-C045FF0CCCC7}"/>
              </a:ext>
            </a:extLst>
          </p:cNvPr>
          <p:cNvSpPr/>
          <p:nvPr/>
        </p:nvSpPr>
        <p:spPr>
          <a:xfrm>
            <a:off x="963558" y="2392111"/>
            <a:ext cx="2329559" cy="402546"/>
          </a:xfrm>
          <a:prstGeom prst="rect">
            <a:avLst/>
          </a:prstGeom>
        </p:spPr>
        <p:txBody>
          <a:bodyPr wrap="square">
            <a:spAutoFit/>
          </a:bodyPr>
          <a:lstStyle/>
          <a:p>
            <a:pPr algn="ctr">
              <a:lnSpc>
                <a:spcPct val="120000"/>
              </a:lnSpc>
            </a:pPr>
            <a:r>
              <a:rPr lang="en-US" b="1" dirty="0">
                <a:solidFill>
                  <a:schemeClr val="accent2"/>
                </a:solidFill>
                <a:ea typeface="Lato Heavy" panose="020F0502020204030203" pitchFamily="34" charset="0"/>
                <a:cs typeface="Lato Heavy" panose="020F0502020204030203" pitchFamily="34" charset="0"/>
              </a:rPr>
              <a:t>XYZ we tested</a:t>
            </a:r>
          </a:p>
        </p:txBody>
      </p:sp>
      <p:sp>
        <p:nvSpPr>
          <p:cNvPr id="18" name="Freeform: Shape 17">
            <a:extLst>
              <a:ext uri="{FF2B5EF4-FFF2-40B4-BE49-F238E27FC236}">
                <a16:creationId xmlns:a16="http://schemas.microsoft.com/office/drawing/2014/main" id="{E3BED4BA-B3C3-4D46-AAA9-0FE5DD344D72}"/>
              </a:ext>
            </a:extLst>
          </p:cNvPr>
          <p:cNvSpPr/>
          <p:nvPr/>
        </p:nvSpPr>
        <p:spPr>
          <a:xfrm>
            <a:off x="5333233" y="1517986"/>
            <a:ext cx="1525539" cy="760240"/>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gradFill>
            <a:gsLst>
              <a:gs pos="0">
                <a:schemeClr val="accent1"/>
              </a:gs>
              <a:gs pos="100000">
                <a:schemeClr val="accent1">
                  <a:lumMod val="75000"/>
                </a:schemeClr>
              </a:gs>
            </a:gsLst>
            <a:lin ang="2700000" scaled="0"/>
          </a:gradFill>
          <a:ln>
            <a:noFill/>
          </a:ln>
          <a:effectLst>
            <a:outerShdw blurRad="1270000" dist="381000" dir="5400000" sx="70000" sy="7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0" name="Rectangle: Rounded Corners 19">
            <a:extLst>
              <a:ext uri="{FF2B5EF4-FFF2-40B4-BE49-F238E27FC236}">
                <a16:creationId xmlns:a16="http://schemas.microsoft.com/office/drawing/2014/main" id="{7903067C-322D-4BD4-9151-E2945948C20B}"/>
              </a:ext>
            </a:extLst>
          </p:cNvPr>
          <p:cNvSpPr/>
          <p:nvPr/>
        </p:nvSpPr>
        <p:spPr>
          <a:xfrm>
            <a:off x="5465144" y="5153437"/>
            <a:ext cx="1261714" cy="382372"/>
          </a:xfrm>
          <a:prstGeom prst="roundRect">
            <a:avLst>
              <a:gd name="adj" fmla="val 50000"/>
            </a:avLst>
          </a:prstGeom>
          <a:gradFill>
            <a:gsLst>
              <a:gs pos="0">
                <a:schemeClr val="accent1"/>
              </a:gs>
              <a:gs pos="100000">
                <a:schemeClr val="accent1">
                  <a:lumMod val="75000"/>
                </a:schemeClr>
              </a:gs>
            </a:gsLst>
            <a:lin ang="2700000" scaled="0"/>
          </a:gradFill>
          <a:ln>
            <a:noFill/>
          </a:ln>
          <a:effectLst>
            <a:outerShdw blurRad="1270000" dist="381000" dir="5400000" sx="70000" sy="7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Read More</a:t>
            </a:r>
            <a:endParaRPr lang="id-ID" sz="1400" dirty="0"/>
          </a:p>
        </p:txBody>
      </p:sp>
      <p:sp>
        <p:nvSpPr>
          <p:cNvPr id="29" name="Rectangle 28">
            <a:extLst>
              <a:ext uri="{FF2B5EF4-FFF2-40B4-BE49-F238E27FC236}">
                <a16:creationId xmlns:a16="http://schemas.microsoft.com/office/drawing/2014/main" id="{E1CB13CC-0D01-4484-9A18-5518554EB11A}"/>
              </a:ext>
            </a:extLst>
          </p:cNvPr>
          <p:cNvSpPr/>
          <p:nvPr/>
        </p:nvSpPr>
        <p:spPr>
          <a:xfrm>
            <a:off x="4931221" y="2392111"/>
            <a:ext cx="2329559" cy="402546"/>
          </a:xfrm>
          <a:prstGeom prst="rect">
            <a:avLst/>
          </a:prstGeom>
        </p:spPr>
        <p:txBody>
          <a:bodyPr wrap="square">
            <a:spAutoFit/>
          </a:bodyPr>
          <a:lstStyle/>
          <a:p>
            <a:pPr algn="ctr">
              <a:lnSpc>
                <a:spcPct val="120000"/>
              </a:lnSpc>
            </a:pPr>
            <a:r>
              <a:rPr lang="en-US" b="1" dirty="0">
                <a:gradFill>
                  <a:gsLst>
                    <a:gs pos="100000">
                      <a:schemeClr val="accent1"/>
                    </a:gs>
                    <a:gs pos="0">
                      <a:schemeClr val="accent1">
                        <a:lumMod val="75000"/>
                      </a:schemeClr>
                    </a:gs>
                  </a:gsLst>
                  <a:lin ang="2700000" scaled="1"/>
                </a:gradFill>
                <a:ea typeface="Lato Heavy" panose="020F0502020204030203" pitchFamily="34" charset="0"/>
                <a:cs typeface="Lato Heavy" panose="020F0502020204030203" pitchFamily="34" charset="0"/>
              </a:rPr>
              <a:t>Results</a:t>
            </a:r>
          </a:p>
        </p:txBody>
      </p:sp>
      <p:sp>
        <p:nvSpPr>
          <p:cNvPr id="31" name="Freeform: Shape 30">
            <a:extLst>
              <a:ext uri="{FF2B5EF4-FFF2-40B4-BE49-F238E27FC236}">
                <a16:creationId xmlns:a16="http://schemas.microsoft.com/office/drawing/2014/main" id="{1A8960C2-8CC6-4F76-B2A9-EED36EBC8130}"/>
              </a:ext>
            </a:extLst>
          </p:cNvPr>
          <p:cNvSpPr/>
          <p:nvPr/>
        </p:nvSpPr>
        <p:spPr>
          <a:xfrm>
            <a:off x="8898887" y="1517986"/>
            <a:ext cx="1525539" cy="760240"/>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gradFill>
            <a:gsLst>
              <a:gs pos="0">
                <a:schemeClr val="accent2"/>
              </a:gs>
              <a:gs pos="100000">
                <a:schemeClr val="accent2">
                  <a:lumMod val="75000"/>
                </a:schemeClr>
              </a:gs>
            </a:gsLst>
            <a:lin ang="2700000" scaled="0"/>
          </a:gradFill>
          <a:ln>
            <a:noFill/>
          </a:ln>
          <a:effectLst>
            <a:outerShdw blurRad="1270000" dist="381000" dir="5400000" sx="70000" sy="7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3" name="Rectangle: Rounded Corners 32">
            <a:extLst>
              <a:ext uri="{FF2B5EF4-FFF2-40B4-BE49-F238E27FC236}">
                <a16:creationId xmlns:a16="http://schemas.microsoft.com/office/drawing/2014/main" id="{E9CBF527-F5FD-4B35-8070-45FC26D5B1E8}"/>
              </a:ext>
            </a:extLst>
          </p:cNvPr>
          <p:cNvSpPr/>
          <p:nvPr/>
        </p:nvSpPr>
        <p:spPr>
          <a:xfrm>
            <a:off x="9030799" y="5153437"/>
            <a:ext cx="1261714" cy="382372"/>
          </a:xfrm>
          <a:prstGeom prst="roundRect">
            <a:avLst>
              <a:gd name="adj" fmla="val 50000"/>
            </a:avLst>
          </a:prstGeom>
          <a:gradFill>
            <a:gsLst>
              <a:gs pos="0">
                <a:schemeClr val="accent2"/>
              </a:gs>
              <a:gs pos="100000">
                <a:schemeClr val="accent2">
                  <a:lumMod val="75000"/>
                </a:schemeClr>
              </a:gs>
            </a:gsLst>
            <a:lin ang="2700000" scaled="0"/>
          </a:gradFill>
          <a:ln>
            <a:noFill/>
          </a:ln>
          <a:effectLst>
            <a:outerShdw blurRad="1270000" dist="381000" dir="5400000" sx="70000" sy="7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Read More</a:t>
            </a:r>
            <a:endParaRPr lang="id-ID" sz="1400" dirty="0"/>
          </a:p>
        </p:txBody>
      </p:sp>
      <p:sp>
        <p:nvSpPr>
          <p:cNvPr id="42" name="Rectangle 41">
            <a:extLst>
              <a:ext uri="{FF2B5EF4-FFF2-40B4-BE49-F238E27FC236}">
                <a16:creationId xmlns:a16="http://schemas.microsoft.com/office/drawing/2014/main" id="{16F298DE-BE03-4B81-84A5-57DF310D9C68}"/>
              </a:ext>
            </a:extLst>
          </p:cNvPr>
          <p:cNvSpPr/>
          <p:nvPr/>
        </p:nvSpPr>
        <p:spPr>
          <a:xfrm>
            <a:off x="8496876" y="2392111"/>
            <a:ext cx="2329559" cy="402546"/>
          </a:xfrm>
          <a:prstGeom prst="rect">
            <a:avLst/>
          </a:prstGeom>
        </p:spPr>
        <p:txBody>
          <a:bodyPr wrap="square">
            <a:spAutoFit/>
          </a:bodyPr>
          <a:lstStyle/>
          <a:p>
            <a:pPr algn="ctr">
              <a:lnSpc>
                <a:spcPct val="120000"/>
              </a:lnSpc>
            </a:pPr>
            <a:r>
              <a:rPr lang="en-US" b="1" dirty="0">
                <a:solidFill>
                  <a:schemeClr val="accent2"/>
                </a:solidFill>
                <a:ea typeface="Lato Heavy" panose="020F0502020204030203" pitchFamily="34" charset="0"/>
                <a:cs typeface="Lato Heavy" panose="020F0502020204030203" pitchFamily="34" charset="0"/>
              </a:rPr>
              <a:t>Recommendations</a:t>
            </a:r>
          </a:p>
        </p:txBody>
      </p:sp>
      <p:sp>
        <p:nvSpPr>
          <p:cNvPr id="52" name="TextBox 51">
            <a:extLst>
              <a:ext uri="{FF2B5EF4-FFF2-40B4-BE49-F238E27FC236}">
                <a16:creationId xmlns:a16="http://schemas.microsoft.com/office/drawing/2014/main" id="{438D1C4E-2652-488E-9A13-8F5891287A95}"/>
              </a:ext>
            </a:extLst>
          </p:cNvPr>
          <p:cNvSpPr txBox="1"/>
          <p:nvPr/>
        </p:nvSpPr>
        <p:spPr>
          <a:xfrm>
            <a:off x="2894708" y="609600"/>
            <a:ext cx="6402586" cy="646331"/>
          </a:xfrm>
          <a:prstGeom prst="rect">
            <a:avLst/>
          </a:prstGeom>
          <a:noFill/>
        </p:spPr>
        <p:txBody>
          <a:bodyPr wrap="square" rtlCol="0" anchor="b">
            <a:spAutoFit/>
          </a:bodyPr>
          <a:lstStyle/>
          <a:p>
            <a:pPr algn="ctr"/>
            <a:r>
              <a:rPr lang="en-US" sz="3600" b="1" dirty="0">
                <a:solidFill>
                  <a:schemeClr val="accent1"/>
                </a:solidFill>
                <a:ea typeface="Roboto Condensed" panose="02000000000000000000" pitchFamily="2" charset="0"/>
                <a:cs typeface="Poppins" panose="00000500000000000000" pitchFamily="2" charset="0"/>
              </a:rPr>
              <a:t>Executive </a:t>
            </a:r>
            <a:r>
              <a:rPr lang="en-US" sz="3600" b="1" dirty="0">
                <a:solidFill>
                  <a:schemeClr val="accent2"/>
                </a:solidFill>
                <a:ea typeface="Roboto Condensed" panose="02000000000000000000" pitchFamily="2" charset="0"/>
                <a:cs typeface="Poppins SemiBold" panose="00000700000000000000" pitchFamily="2" charset="0"/>
              </a:rPr>
              <a:t>Summary</a:t>
            </a:r>
          </a:p>
        </p:txBody>
      </p:sp>
      <p:grpSp>
        <p:nvGrpSpPr>
          <p:cNvPr id="53" name="Group 52">
            <a:extLst>
              <a:ext uri="{FF2B5EF4-FFF2-40B4-BE49-F238E27FC236}">
                <a16:creationId xmlns:a16="http://schemas.microsoft.com/office/drawing/2014/main" id="{8575F349-24EC-4262-A446-705D61F1E0A9}"/>
              </a:ext>
            </a:extLst>
          </p:cNvPr>
          <p:cNvGrpSpPr/>
          <p:nvPr/>
        </p:nvGrpSpPr>
        <p:grpSpPr>
          <a:xfrm>
            <a:off x="5897884" y="1741350"/>
            <a:ext cx="396236" cy="284794"/>
            <a:chOff x="10747945" y="3623491"/>
            <a:chExt cx="546685" cy="392930"/>
          </a:xfrm>
          <a:solidFill>
            <a:schemeClr val="bg1"/>
          </a:solidFill>
        </p:grpSpPr>
        <p:sp>
          <p:nvSpPr>
            <p:cNvPr id="54" name="Freeform 187">
              <a:extLst>
                <a:ext uri="{FF2B5EF4-FFF2-40B4-BE49-F238E27FC236}">
                  <a16:creationId xmlns:a16="http://schemas.microsoft.com/office/drawing/2014/main" id="{83C9D3A4-32D9-43D9-B152-65A05561FEFD}"/>
                </a:ext>
              </a:extLst>
            </p:cNvPr>
            <p:cNvSpPr>
              <a:spLocks noEditPoints="1"/>
            </p:cNvSpPr>
            <p:nvPr/>
          </p:nvSpPr>
          <p:spPr bwMode="auto">
            <a:xfrm>
              <a:off x="10747945" y="3691827"/>
              <a:ext cx="546685" cy="324594"/>
            </a:xfrm>
            <a:custGeom>
              <a:avLst/>
              <a:gdLst>
                <a:gd name="T0" fmla="*/ 160 w 160"/>
                <a:gd name="T1" fmla="*/ 95 h 95"/>
                <a:gd name="T2" fmla="*/ 0 w 160"/>
                <a:gd name="T3" fmla="*/ 95 h 95"/>
                <a:gd name="T4" fmla="*/ 0 w 160"/>
                <a:gd name="T5" fmla="*/ 0 h 95"/>
                <a:gd name="T6" fmla="*/ 160 w 160"/>
                <a:gd name="T7" fmla="*/ 0 h 95"/>
                <a:gd name="T8" fmla="*/ 160 w 160"/>
                <a:gd name="T9" fmla="*/ 95 h 95"/>
                <a:gd name="T10" fmla="*/ 5 w 160"/>
                <a:gd name="T11" fmla="*/ 90 h 95"/>
                <a:gd name="T12" fmla="*/ 155 w 160"/>
                <a:gd name="T13" fmla="*/ 90 h 95"/>
                <a:gd name="T14" fmla="*/ 155 w 160"/>
                <a:gd name="T15" fmla="*/ 5 h 95"/>
                <a:gd name="T16" fmla="*/ 5 w 160"/>
                <a:gd name="T17" fmla="*/ 5 h 95"/>
                <a:gd name="T18" fmla="*/ 5 w 160"/>
                <a:gd name="T19"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95">
                  <a:moveTo>
                    <a:pt x="160" y="95"/>
                  </a:moveTo>
                  <a:lnTo>
                    <a:pt x="0" y="95"/>
                  </a:lnTo>
                  <a:lnTo>
                    <a:pt x="0" y="0"/>
                  </a:lnTo>
                  <a:lnTo>
                    <a:pt x="160" y="0"/>
                  </a:lnTo>
                  <a:lnTo>
                    <a:pt x="160" y="95"/>
                  </a:lnTo>
                  <a:close/>
                  <a:moveTo>
                    <a:pt x="5" y="90"/>
                  </a:moveTo>
                  <a:lnTo>
                    <a:pt x="155" y="90"/>
                  </a:lnTo>
                  <a:lnTo>
                    <a:pt x="155" y="5"/>
                  </a:lnTo>
                  <a:lnTo>
                    <a:pt x="5" y="5"/>
                  </a:lnTo>
                  <a:lnTo>
                    <a:pt x="5"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Rectangle 188">
              <a:extLst>
                <a:ext uri="{FF2B5EF4-FFF2-40B4-BE49-F238E27FC236}">
                  <a16:creationId xmlns:a16="http://schemas.microsoft.com/office/drawing/2014/main" id="{71635FB3-8F6C-4A74-AE0E-8EC25BA216F2}"/>
                </a:ext>
              </a:extLst>
            </p:cNvPr>
            <p:cNvSpPr>
              <a:spLocks noChangeArrowheads="1"/>
            </p:cNvSpPr>
            <p:nvPr/>
          </p:nvSpPr>
          <p:spPr bwMode="auto">
            <a:xfrm>
              <a:off x="10754778" y="3794330"/>
              <a:ext cx="533017"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89">
              <a:extLst>
                <a:ext uri="{FF2B5EF4-FFF2-40B4-BE49-F238E27FC236}">
                  <a16:creationId xmlns:a16="http://schemas.microsoft.com/office/drawing/2014/main" id="{1F147E90-E76E-4325-A256-8FC0E7DD8DF1}"/>
                </a:ext>
              </a:extLst>
            </p:cNvPr>
            <p:cNvSpPr>
              <a:spLocks/>
            </p:cNvSpPr>
            <p:nvPr/>
          </p:nvSpPr>
          <p:spPr bwMode="auto">
            <a:xfrm>
              <a:off x="10970036" y="3804580"/>
              <a:ext cx="102504" cy="58085"/>
            </a:xfrm>
            <a:custGeom>
              <a:avLst/>
              <a:gdLst>
                <a:gd name="T0" fmla="*/ 30 w 30"/>
                <a:gd name="T1" fmla="*/ 17 h 17"/>
                <a:gd name="T2" fmla="*/ 0 w 30"/>
                <a:gd name="T3" fmla="*/ 17 h 17"/>
                <a:gd name="T4" fmla="*/ 0 w 30"/>
                <a:gd name="T5" fmla="*/ 0 h 17"/>
                <a:gd name="T6" fmla="*/ 5 w 30"/>
                <a:gd name="T7" fmla="*/ 0 h 17"/>
                <a:gd name="T8" fmla="*/ 5 w 30"/>
                <a:gd name="T9" fmla="*/ 12 h 17"/>
                <a:gd name="T10" fmla="*/ 25 w 30"/>
                <a:gd name="T11" fmla="*/ 12 h 17"/>
                <a:gd name="T12" fmla="*/ 25 w 30"/>
                <a:gd name="T13" fmla="*/ 0 h 17"/>
                <a:gd name="T14" fmla="*/ 30 w 30"/>
                <a:gd name="T15" fmla="*/ 0 h 17"/>
                <a:gd name="T16" fmla="*/ 30 w 3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7">
                  <a:moveTo>
                    <a:pt x="30" y="17"/>
                  </a:moveTo>
                  <a:lnTo>
                    <a:pt x="0" y="17"/>
                  </a:lnTo>
                  <a:lnTo>
                    <a:pt x="0" y="0"/>
                  </a:lnTo>
                  <a:lnTo>
                    <a:pt x="5" y="0"/>
                  </a:lnTo>
                  <a:lnTo>
                    <a:pt x="5" y="12"/>
                  </a:lnTo>
                  <a:lnTo>
                    <a:pt x="25" y="12"/>
                  </a:lnTo>
                  <a:lnTo>
                    <a:pt x="25" y="0"/>
                  </a:lnTo>
                  <a:lnTo>
                    <a:pt x="30" y="0"/>
                  </a:lnTo>
                  <a:lnTo>
                    <a:pt x="3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90">
              <a:extLst>
                <a:ext uri="{FF2B5EF4-FFF2-40B4-BE49-F238E27FC236}">
                  <a16:creationId xmlns:a16="http://schemas.microsoft.com/office/drawing/2014/main" id="{5F42EE4A-AFC5-4A3C-B456-10548593F13C}"/>
                </a:ext>
              </a:extLst>
            </p:cNvPr>
            <p:cNvSpPr>
              <a:spLocks/>
            </p:cNvSpPr>
            <p:nvPr/>
          </p:nvSpPr>
          <p:spPr bwMode="auto">
            <a:xfrm>
              <a:off x="10935868" y="3623491"/>
              <a:ext cx="170839" cy="78585"/>
            </a:xfrm>
            <a:custGeom>
              <a:avLst/>
              <a:gdLst>
                <a:gd name="T0" fmla="*/ 80 w 80"/>
                <a:gd name="T1" fmla="*/ 36 h 36"/>
                <a:gd name="T2" fmla="*/ 72 w 80"/>
                <a:gd name="T3" fmla="*/ 36 h 36"/>
                <a:gd name="T4" fmla="*/ 40 w 80"/>
                <a:gd name="T5" fmla="*/ 8 h 36"/>
                <a:gd name="T6" fmla="*/ 8 w 80"/>
                <a:gd name="T7" fmla="*/ 36 h 36"/>
                <a:gd name="T8" fmla="*/ 0 w 80"/>
                <a:gd name="T9" fmla="*/ 36 h 36"/>
                <a:gd name="T10" fmla="*/ 40 w 80"/>
                <a:gd name="T11" fmla="*/ 0 h 36"/>
                <a:gd name="T12" fmla="*/ 80 w 80"/>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0" h="36">
                  <a:moveTo>
                    <a:pt x="80" y="36"/>
                  </a:moveTo>
                  <a:cubicBezTo>
                    <a:pt x="72" y="36"/>
                    <a:pt x="72" y="36"/>
                    <a:pt x="72" y="36"/>
                  </a:cubicBezTo>
                  <a:cubicBezTo>
                    <a:pt x="72" y="35"/>
                    <a:pt x="71" y="8"/>
                    <a:pt x="40" y="8"/>
                  </a:cubicBezTo>
                  <a:cubicBezTo>
                    <a:pt x="8" y="8"/>
                    <a:pt x="8" y="35"/>
                    <a:pt x="8" y="36"/>
                  </a:cubicBezTo>
                  <a:cubicBezTo>
                    <a:pt x="0" y="36"/>
                    <a:pt x="0" y="36"/>
                    <a:pt x="0" y="36"/>
                  </a:cubicBezTo>
                  <a:cubicBezTo>
                    <a:pt x="0" y="36"/>
                    <a:pt x="0" y="0"/>
                    <a:pt x="40" y="0"/>
                  </a:cubicBezTo>
                  <a:cubicBezTo>
                    <a:pt x="80" y="0"/>
                    <a:pt x="80" y="36"/>
                    <a:pt x="8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8" name="Group 57">
            <a:extLst>
              <a:ext uri="{FF2B5EF4-FFF2-40B4-BE49-F238E27FC236}">
                <a16:creationId xmlns:a16="http://schemas.microsoft.com/office/drawing/2014/main" id="{092D9342-97C2-43D8-8992-262DDE6C0FE7}"/>
              </a:ext>
            </a:extLst>
          </p:cNvPr>
          <p:cNvGrpSpPr/>
          <p:nvPr/>
        </p:nvGrpSpPr>
        <p:grpSpPr>
          <a:xfrm>
            <a:off x="1992133" y="1685630"/>
            <a:ext cx="272410" cy="396234"/>
            <a:chOff x="8643209" y="3548322"/>
            <a:chExt cx="375845" cy="546684"/>
          </a:xfrm>
          <a:solidFill>
            <a:schemeClr val="bg1"/>
          </a:solidFill>
        </p:grpSpPr>
        <p:sp>
          <p:nvSpPr>
            <p:cNvPr id="59" name="Freeform 367">
              <a:extLst>
                <a:ext uri="{FF2B5EF4-FFF2-40B4-BE49-F238E27FC236}">
                  <a16:creationId xmlns:a16="http://schemas.microsoft.com/office/drawing/2014/main" id="{DA57429D-7998-4E9F-A7ED-DA7DB5DB1191}"/>
                </a:ext>
              </a:extLst>
            </p:cNvPr>
            <p:cNvSpPr>
              <a:spLocks noEditPoints="1"/>
            </p:cNvSpPr>
            <p:nvPr/>
          </p:nvSpPr>
          <p:spPr bwMode="auto">
            <a:xfrm>
              <a:off x="8643209" y="3548322"/>
              <a:ext cx="375845" cy="392929"/>
            </a:xfrm>
            <a:custGeom>
              <a:avLst/>
              <a:gdLst>
                <a:gd name="T0" fmla="*/ 136 w 176"/>
                <a:gd name="T1" fmla="*/ 184 h 184"/>
                <a:gd name="T2" fmla="*/ 40 w 176"/>
                <a:gd name="T3" fmla="*/ 184 h 184"/>
                <a:gd name="T4" fmla="*/ 40 w 176"/>
                <a:gd name="T5" fmla="*/ 162 h 184"/>
                <a:gd name="T6" fmla="*/ 0 w 176"/>
                <a:gd name="T7" fmla="*/ 88 h 184"/>
                <a:gd name="T8" fmla="*/ 88 w 176"/>
                <a:gd name="T9" fmla="*/ 0 h 184"/>
                <a:gd name="T10" fmla="*/ 176 w 176"/>
                <a:gd name="T11" fmla="*/ 88 h 184"/>
                <a:gd name="T12" fmla="*/ 136 w 176"/>
                <a:gd name="T13" fmla="*/ 161 h 184"/>
                <a:gd name="T14" fmla="*/ 136 w 176"/>
                <a:gd name="T15" fmla="*/ 184 h 184"/>
                <a:gd name="T16" fmla="*/ 48 w 176"/>
                <a:gd name="T17" fmla="*/ 176 h 184"/>
                <a:gd name="T18" fmla="*/ 128 w 176"/>
                <a:gd name="T19" fmla="*/ 176 h 184"/>
                <a:gd name="T20" fmla="*/ 128 w 176"/>
                <a:gd name="T21" fmla="*/ 157 h 184"/>
                <a:gd name="T22" fmla="*/ 130 w 176"/>
                <a:gd name="T23" fmla="*/ 156 h 184"/>
                <a:gd name="T24" fmla="*/ 168 w 176"/>
                <a:gd name="T25" fmla="*/ 88 h 184"/>
                <a:gd name="T26" fmla="*/ 88 w 176"/>
                <a:gd name="T27" fmla="*/ 8 h 184"/>
                <a:gd name="T28" fmla="*/ 8 w 176"/>
                <a:gd name="T29" fmla="*/ 88 h 184"/>
                <a:gd name="T30" fmla="*/ 46 w 176"/>
                <a:gd name="T31" fmla="*/ 156 h 184"/>
                <a:gd name="T32" fmla="*/ 48 w 176"/>
                <a:gd name="T33" fmla="*/ 157 h 184"/>
                <a:gd name="T34" fmla="*/ 48 w 176"/>
                <a:gd name="T35" fmla="*/ 17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184">
                  <a:moveTo>
                    <a:pt x="136" y="184"/>
                  </a:moveTo>
                  <a:cubicBezTo>
                    <a:pt x="40" y="184"/>
                    <a:pt x="40" y="184"/>
                    <a:pt x="40" y="184"/>
                  </a:cubicBezTo>
                  <a:cubicBezTo>
                    <a:pt x="40" y="162"/>
                    <a:pt x="40" y="162"/>
                    <a:pt x="40" y="162"/>
                  </a:cubicBezTo>
                  <a:cubicBezTo>
                    <a:pt x="15" y="146"/>
                    <a:pt x="0" y="117"/>
                    <a:pt x="0" y="88"/>
                  </a:cubicBezTo>
                  <a:cubicBezTo>
                    <a:pt x="0" y="39"/>
                    <a:pt x="39" y="0"/>
                    <a:pt x="88" y="0"/>
                  </a:cubicBezTo>
                  <a:cubicBezTo>
                    <a:pt x="137" y="0"/>
                    <a:pt x="176" y="39"/>
                    <a:pt x="176" y="88"/>
                  </a:cubicBezTo>
                  <a:cubicBezTo>
                    <a:pt x="176" y="118"/>
                    <a:pt x="161" y="145"/>
                    <a:pt x="136" y="161"/>
                  </a:cubicBezTo>
                  <a:lnTo>
                    <a:pt x="136" y="184"/>
                  </a:lnTo>
                  <a:close/>
                  <a:moveTo>
                    <a:pt x="48" y="176"/>
                  </a:moveTo>
                  <a:cubicBezTo>
                    <a:pt x="128" y="176"/>
                    <a:pt x="128" y="176"/>
                    <a:pt x="128" y="176"/>
                  </a:cubicBezTo>
                  <a:cubicBezTo>
                    <a:pt x="128" y="157"/>
                    <a:pt x="128" y="157"/>
                    <a:pt x="128" y="157"/>
                  </a:cubicBezTo>
                  <a:cubicBezTo>
                    <a:pt x="130" y="156"/>
                    <a:pt x="130" y="156"/>
                    <a:pt x="130" y="156"/>
                  </a:cubicBezTo>
                  <a:cubicBezTo>
                    <a:pt x="154" y="141"/>
                    <a:pt x="168" y="116"/>
                    <a:pt x="168" y="88"/>
                  </a:cubicBezTo>
                  <a:cubicBezTo>
                    <a:pt x="168" y="44"/>
                    <a:pt x="132" y="8"/>
                    <a:pt x="88" y="8"/>
                  </a:cubicBezTo>
                  <a:cubicBezTo>
                    <a:pt x="44" y="8"/>
                    <a:pt x="8" y="44"/>
                    <a:pt x="8" y="88"/>
                  </a:cubicBezTo>
                  <a:cubicBezTo>
                    <a:pt x="8" y="115"/>
                    <a:pt x="23" y="142"/>
                    <a:pt x="46" y="156"/>
                  </a:cubicBezTo>
                  <a:cubicBezTo>
                    <a:pt x="48" y="157"/>
                    <a:pt x="48" y="157"/>
                    <a:pt x="48" y="157"/>
                  </a:cubicBezTo>
                  <a:lnTo>
                    <a:pt x="48"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368">
              <a:extLst>
                <a:ext uri="{FF2B5EF4-FFF2-40B4-BE49-F238E27FC236}">
                  <a16:creationId xmlns:a16="http://schemas.microsoft.com/office/drawing/2014/main" id="{FDC397FB-D269-4368-ACA0-82E705939183}"/>
                </a:ext>
              </a:extLst>
            </p:cNvPr>
            <p:cNvSpPr>
              <a:spLocks/>
            </p:cNvSpPr>
            <p:nvPr/>
          </p:nvSpPr>
          <p:spPr bwMode="auto">
            <a:xfrm>
              <a:off x="8762796" y="3760162"/>
              <a:ext cx="44418" cy="170839"/>
            </a:xfrm>
            <a:custGeom>
              <a:avLst/>
              <a:gdLst>
                <a:gd name="T0" fmla="*/ 8 w 13"/>
                <a:gd name="T1" fmla="*/ 50 h 50"/>
                <a:gd name="T2" fmla="*/ 0 w 13"/>
                <a:gd name="T3" fmla="*/ 0 h 50"/>
                <a:gd name="T4" fmla="*/ 5 w 13"/>
                <a:gd name="T5" fmla="*/ 0 h 50"/>
                <a:gd name="T6" fmla="*/ 13 w 13"/>
                <a:gd name="T7" fmla="*/ 50 h 50"/>
                <a:gd name="T8" fmla="*/ 8 w 13"/>
                <a:gd name="T9" fmla="*/ 50 h 50"/>
              </a:gdLst>
              <a:ahLst/>
              <a:cxnLst>
                <a:cxn ang="0">
                  <a:pos x="T0" y="T1"/>
                </a:cxn>
                <a:cxn ang="0">
                  <a:pos x="T2" y="T3"/>
                </a:cxn>
                <a:cxn ang="0">
                  <a:pos x="T4" y="T5"/>
                </a:cxn>
                <a:cxn ang="0">
                  <a:pos x="T6" y="T7"/>
                </a:cxn>
                <a:cxn ang="0">
                  <a:pos x="T8" y="T9"/>
                </a:cxn>
              </a:cxnLst>
              <a:rect l="0" t="0" r="r" b="b"/>
              <a:pathLst>
                <a:path w="13" h="50">
                  <a:moveTo>
                    <a:pt x="8" y="50"/>
                  </a:moveTo>
                  <a:lnTo>
                    <a:pt x="0" y="0"/>
                  </a:lnTo>
                  <a:lnTo>
                    <a:pt x="5" y="0"/>
                  </a:lnTo>
                  <a:lnTo>
                    <a:pt x="13" y="50"/>
                  </a:lnTo>
                  <a:lnTo>
                    <a:pt x="8"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369">
              <a:extLst>
                <a:ext uri="{FF2B5EF4-FFF2-40B4-BE49-F238E27FC236}">
                  <a16:creationId xmlns:a16="http://schemas.microsoft.com/office/drawing/2014/main" id="{D6874F67-6639-4195-822F-F1B1121BE8FC}"/>
                </a:ext>
              </a:extLst>
            </p:cNvPr>
            <p:cNvSpPr>
              <a:spLocks/>
            </p:cNvSpPr>
            <p:nvPr/>
          </p:nvSpPr>
          <p:spPr bwMode="auto">
            <a:xfrm>
              <a:off x="8858466" y="3760162"/>
              <a:ext cx="41001" cy="170839"/>
            </a:xfrm>
            <a:custGeom>
              <a:avLst/>
              <a:gdLst>
                <a:gd name="T0" fmla="*/ 5 w 12"/>
                <a:gd name="T1" fmla="*/ 50 h 50"/>
                <a:gd name="T2" fmla="*/ 0 w 12"/>
                <a:gd name="T3" fmla="*/ 50 h 50"/>
                <a:gd name="T4" fmla="*/ 7 w 12"/>
                <a:gd name="T5" fmla="*/ 0 h 50"/>
                <a:gd name="T6" fmla="*/ 12 w 12"/>
                <a:gd name="T7" fmla="*/ 0 h 50"/>
                <a:gd name="T8" fmla="*/ 5 w 12"/>
                <a:gd name="T9" fmla="*/ 50 h 50"/>
              </a:gdLst>
              <a:ahLst/>
              <a:cxnLst>
                <a:cxn ang="0">
                  <a:pos x="T0" y="T1"/>
                </a:cxn>
                <a:cxn ang="0">
                  <a:pos x="T2" y="T3"/>
                </a:cxn>
                <a:cxn ang="0">
                  <a:pos x="T4" y="T5"/>
                </a:cxn>
                <a:cxn ang="0">
                  <a:pos x="T6" y="T7"/>
                </a:cxn>
                <a:cxn ang="0">
                  <a:pos x="T8" y="T9"/>
                </a:cxn>
              </a:cxnLst>
              <a:rect l="0" t="0" r="r" b="b"/>
              <a:pathLst>
                <a:path w="12" h="50">
                  <a:moveTo>
                    <a:pt x="5" y="50"/>
                  </a:moveTo>
                  <a:lnTo>
                    <a:pt x="0" y="50"/>
                  </a:lnTo>
                  <a:lnTo>
                    <a:pt x="7" y="0"/>
                  </a:lnTo>
                  <a:lnTo>
                    <a:pt x="12" y="0"/>
                  </a:lnTo>
                  <a:lnTo>
                    <a:pt x="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370">
              <a:extLst>
                <a:ext uri="{FF2B5EF4-FFF2-40B4-BE49-F238E27FC236}">
                  <a16:creationId xmlns:a16="http://schemas.microsoft.com/office/drawing/2014/main" id="{2450AE91-BE91-485A-AB36-37548F19D94C}"/>
                </a:ext>
              </a:extLst>
            </p:cNvPr>
            <p:cNvSpPr>
              <a:spLocks/>
            </p:cNvSpPr>
            <p:nvPr/>
          </p:nvSpPr>
          <p:spPr bwMode="auto">
            <a:xfrm>
              <a:off x="8769629" y="3756746"/>
              <a:ext cx="126421" cy="47835"/>
            </a:xfrm>
            <a:custGeom>
              <a:avLst/>
              <a:gdLst>
                <a:gd name="T0" fmla="*/ 26 w 37"/>
                <a:gd name="T1" fmla="*/ 14 h 14"/>
                <a:gd name="T2" fmla="*/ 18 w 37"/>
                <a:gd name="T3" fmla="*/ 7 h 14"/>
                <a:gd name="T4" fmla="*/ 11 w 37"/>
                <a:gd name="T5" fmla="*/ 14 h 14"/>
                <a:gd name="T6" fmla="*/ 0 w 37"/>
                <a:gd name="T7" fmla="*/ 6 h 14"/>
                <a:gd name="T8" fmla="*/ 2 w 37"/>
                <a:gd name="T9" fmla="*/ 1 h 14"/>
                <a:gd name="T10" fmla="*/ 11 w 37"/>
                <a:gd name="T11" fmla="*/ 7 h 14"/>
                <a:gd name="T12" fmla="*/ 18 w 37"/>
                <a:gd name="T13" fmla="*/ 0 h 14"/>
                <a:gd name="T14" fmla="*/ 26 w 37"/>
                <a:gd name="T15" fmla="*/ 7 h 14"/>
                <a:gd name="T16" fmla="*/ 35 w 37"/>
                <a:gd name="T17" fmla="*/ 1 h 14"/>
                <a:gd name="T18" fmla="*/ 37 w 37"/>
                <a:gd name="T19" fmla="*/ 6 h 14"/>
                <a:gd name="T20" fmla="*/ 26 w 37"/>
                <a:gd name="T2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4">
                  <a:moveTo>
                    <a:pt x="26" y="14"/>
                  </a:moveTo>
                  <a:lnTo>
                    <a:pt x="18" y="7"/>
                  </a:lnTo>
                  <a:lnTo>
                    <a:pt x="11" y="14"/>
                  </a:lnTo>
                  <a:lnTo>
                    <a:pt x="0" y="6"/>
                  </a:lnTo>
                  <a:lnTo>
                    <a:pt x="2" y="1"/>
                  </a:lnTo>
                  <a:lnTo>
                    <a:pt x="11" y="7"/>
                  </a:lnTo>
                  <a:lnTo>
                    <a:pt x="18" y="0"/>
                  </a:lnTo>
                  <a:lnTo>
                    <a:pt x="26" y="7"/>
                  </a:lnTo>
                  <a:lnTo>
                    <a:pt x="35" y="1"/>
                  </a:lnTo>
                  <a:lnTo>
                    <a:pt x="37" y="6"/>
                  </a:lnTo>
                  <a:lnTo>
                    <a:pt x="2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371">
              <a:extLst>
                <a:ext uri="{FF2B5EF4-FFF2-40B4-BE49-F238E27FC236}">
                  <a16:creationId xmlns:a16="http://schemas.microsoft.com/office/drawing/2014/main" id="{BF6AD950-3203-45D1-83E1-DC5810EA7055}"/>
                </a:ext>
              </a:extLst>
            </p:cNvPr>
            <p:cNvSpPr>
              <a:spLocks noEditPoints="1"/>
            </p:cNvSpPr>
            <p:nvPr/>
          </p:nvSpPr>
          <p:spPr bwMode="auto">
            <a:xfrm>
              <a:off x="8728629" y="3924168"/>
              <a:ext cx="205006" cy="68335"/>
            </a:xfrm>
            <a:custGeom>
              <a:avLst/>
              <a:gdLst>
                <a:gd name="T0" fmla="*/ 60 w 60"/>
                <a:gd name="T1" fmla="*/ 20 h 20"/>
                <a:gd name="T2" fmla="*/ 0 w 60"/>
                <a:gd name="T3" fmla="*/ 20 h 20"/>
                <a:gd name="T4" fmla="*/ 0 w 60"/>
                <a:gd name="T5" fmla="*/ 0 h 20"/>
                <a:gd name="T6" fmla="*/ 60 w 60"/>
                <a:gd name="T7" fmla="*/ 0 h 20"/>
                <a:gd name="T8" fmla="*/ 60 w 60"/>
                <a:gd name="T9" fmla="*/ 20 h 20"/>
                <a:gd name="T10" fmla="*/ 5 w 60"/>
                <a:gd name="T11" fmla="*/ 15 h 20"/>
                <a:gd name="T12" fmla="*/ 55 w 60"/>
                <a:gd name="T13" fmla="*/ 15 h 20"/>
                <a:gd name="T14" fmla="*/ 55 w 60"/>
                <a:gd name="T15" fmla="*/ 5 h 20"/>
                <a:gd name="T16" fmla="*/ 5 w 60"/>
                <a:gd name="T17" fmla="*/ 5 h 20"/>
                <a:gd name="T18" fmla="*/ 5 w 60"/>
                <a:gd name="T19"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20">
                  <a:moveTo>
                    <a:pt x="60" y="20"/>
                  </a:moveTo>
                  <a:lnTo>
                    <a:pt x="0" y="20"/>
                  </a:lnTo>
                  <a:lnTo>
                    <a:pt x="0" y="0"/>
                  </a:lnTo>
                  <a:lnTo>
                    <a:pt x="60" y="0"/>
                  </a:lnTo>
                  <a:lnTo>
                    <a:pt x="60" y="20"/>
                  </a:lnTo>
                  <a:close/>
                  <a:moveTo>
                    <a:pt x="5" y="15"/>
                  </a:moveTo>
                  <a:lnTo>
                    <a:pt x="55" y="15"/>
                  </a:lnTo>
                  <a:lnTo>
                    <a:pt x="55" y="5"/>
                  </a:lnTo>
                  <a:lnTo>
                    <a:pt x="5" y="5"/>
                  </a:ln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372">
              <a:extLst>
                <a:ext uri="{FF2B5EF4-FFF2-40B4-BE49-F238E27FC236}">
                  <a16:creationId xmlns:a16="http://schemas.microsoft.com/office/drawing/2014/main" id="{775C30D5-EF1F-42BB-9C84-608939B85118}"/>
                </a:ext>
              </a:extLst>
            </p:cNvPr>
            <p:cNvSpPr>
              <a:spLocks noEditPoints="1"/>
            </p:cNvSpPr>
            <p:nvPr/>
          </p:nvSpPr>
          <p:spPr bwMode="auto">
            <a:xfrm>
              <a:off x="8745712" y="3975420"/>
              <a:ext cx="170839" cy="68335"/>
            </a:xfrm>
            <a:custGeom>
              <a:avLst/>
              <a:gdLst>
                <a:gd name="T0" fmla="*/ 50 w 50"/>
                <a:gd name="T1" fmla="*/ 20 h 20"/>
                <a:gd name="T2" fmla="*/ 0 w 50"/>
                <a:gd name="T3" fmla="*/ 20 h 20"/>
                <a:gd name="T4" fmla="*/ 0 w 50"/>
                <a:gd name="T5" fmla="*/ 0 h 20"/>
                <a:gd name="T6" fmla="*/ 50 w 50"/>
                <a:gd name="T7" fmla="*/ 0 h 20"/>
                <a:gd name="T8" fmla="*/ 50 w 50"/>
                <a:gd name="T9" fmla="*/ 20 h 20"/>
                <a:gd name="T10" fmla="*/ 5 w 50"/>
                <a:gd name="T11" fmla="*/ 15 h 20"/>
                <a:gd name="T12" fmla="*/ 45 w 50"/>
                <a:gd name="T13" fmla="*/ 15 h 20"/>
                <a:gd name="T14" fmla="*/ 45 w 50"/>
                <a:gd name="T15" fmla="*/ 5 h 20"/>
                <a:gd name="T16" fmla="*/ 5 w 50"/>
                <a:gd name="T17" fmla="*/ 5 h 20"/>
                <a:gd name="T18" fmla="*/ 5 w 50"/>
                <a:gd name="T19"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0">
                  <a:moveTo>
                    <a:pt x="50" y="20"/>
                  </a:moveTo>
                  <a:lnTo>
                    <a:pt x="0" y="20"/>
                  </a:lnTo>
                  <a:lnTo>
                    <a:pt x="0" y="0"/>
                  </a:lnTo>
                  <a:lnTo>
                    <a:pt x="50" y="0"/>
                  </a:lnTo>
                  <a:lnTo>
                    <a:pt x="50" y="20"/>
                  </a:lnTo>
                  <a:close/>
                  <a:moveTo>
                    <a:pt x="5" y="15"/>
                  </a:moveTo>
                  <a:lnTo>
                    <a:pt x="45" y="15"/>
                  </a:lnTo>
                  <a:lnTo>
                    <a:pt x="45" y="5"/>
                  </a:lnTo>
                  <a:lnTo>
                    <a:pt x="5" y="5"/>
                  </a:ln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373">
              <a:extLst>
                <a:ext uri="{FF2B5EF4-FFF2-40B4-BE49-F238E27FC236}">
                  <a16:creationId xmlns:a16="http://schemas.microsoft.com/office/drawing/2014/main" id="{8BB47A09-B2BF-4002-8B03-37680DF171B1}"/>
                </a:ext>
              </a:extLst>
            </p:cNvPr>
            <p:cNvSpPr>
              <a:spLocks noEditPoints="1"/>
            </p:cNvSpPr>
            <p:nvPr/>
          </p:nvSpPr>
          <p:spPr bwMode="auto">
            <a:xfrm>
              <a:off x="8762796" y="4026671"/>
              <a:ext cx="136671" cy="68335"/>
            </a:xfrm>
            <a:custGeom>
              <a:avLst/>
              <a:gdLst>
                <a:gd name="T0" fmla="*/ 40 w 40"/>
                <a:gd name="T1" fmla="*/ 20 h 20"/>
                <a:gd name="T2" fmla="*/ 0 w 40"/>
                <a:gd name="T3" fmla="*/ 20 h 20"/>
                <a:gd name="T4" fmla="*/ 0 w 40"/>
                <a:gd name="T5" fmla="*/ 0 h 20"/>
                <a:gd name="T6" fmla="*/ 40 w 40"/>
                <a:gd name="T7" fmla="*/ 0 h 20"/>
                <a:gd name="T8" fmla="*/ 40 w 40"/>
                <a:gd name="T9" fmla="*/ 20 h 20"/>
                <a:gd name="T10" fmla="*/ 5 w 40"/>
                <a:gd name="T11" fmla="*/ 15 h 20"/>
                <a:gd name="T12" fmla="*/ 35 w 40"/>
                <a:gd name="T13" fmla="*/ 15 h 20"/>
                <a:gd name="T14" fmla="*/ 35 w 40"/>
                <a:gd name="T15" fmla="*/ 5 h 20"/>
                <a:gd name="T16" fmla="*/ 5 w 40"/>
                <a:gd name="T17" fmla="*/ 5 h 20"/>
                <a:gd name="T18" fmla="*/ 5 w 40"/>
                <a:gd name="T19"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0">
                  <a:moveTo>
                    <a:pt x="40" y="20"/>
                  </a:moveTo>
                  <a:lnTo>
                    <a:pt x="0" y="20"/>
                  </a:lnTo>
                  <a:lnTo>
                    <a:pt x="0" y="0"/>
                  </a:lnTo>
                  <a:lnTo>
                    <a:pt x="40" y="0"/>
                  </a:lnTo>
                  <a:lnTo>
                    <a:pt x="40" y="20"/>
                  </a:lnTo>
                  <a:close/>
                  <a:moveTo>
                    <a:pt x="5" y="15"/>
                  </a:moveTo>
                  <a:lnTo>
                    <a:pt x="35" y="15"/>
                  </a:lnTo>
                  <a:lnTo>
                    <a:pt x="35" y="5"/>
                  </a:lnTo>
                  <a:lnTo>
                    <a:pt x="5" y="5"/>
                  </a:ln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6" name="Group 65">
            <a:extLst>
              <a:ext uri="{FF2B5EF4-FFF2-40B4-BE49-F238E27FC236}">
                <a16:creationId xmlns:a16="http://schemas.microsoft.com/office/drawing/2014/main" id="{D30730FE-B9C1-4F7D-B875-5780908F83FE}"/>
              </a:ext>
            </a:extLst>
          </p:cNvPr>
          <p:cNvGrpSpPr/>
          <p:nvPr/>
        </p:nvGrpSpPr>
        <p:grpSpPr>
          <a:xfrm>
            <a:off x="9464777" y="1686868"/>
            <a:ext cx="393758" cy="393758"/>
            <a:chOff x="10751361" y="4641691"/>
            <a:chExt cx="543269" cy="543268"/>
          </a:xfrm>
          <a:solidFill>
            <a:schemeClr val="bg1"/>
          </a:solidFill>
        </p:grpSpPr>
        <p:sp>
          <p:nvSpPr>
            <p:cNvPr id="67" name="Freeform 472">
              <a:extLst>
                <a:ext uri="{FF2B5EF4-FFF2-40B4-BE49-F238E27FC236}">
                  <a16:creationId xmlns:a16="http://schemas.microsoft.com/office/drawing/2014/main" id="{07CB6684-7574-4971-A8A1-29EBD24504A0}"/>
                </a:ext>
              </a:extLst>
            </p:cNvPr>
            <p:cNvSpPr>
              <a:spLocks noEditPoints="1"/>
            </p:cNvSpPr>
            <p:nvPr/>
          </p:nvSpPr>
          <p:spPr bwMode="auto">
            <a:xfrm>
              <a:off x="10751361" y="4641691"/>
              <a:ext cx="539851" cy="358762"/>
            </a:xfrm>
            <a:custGeom>
              <a:avLst/>
              <a:gdLst>
                <a:gd name="T0" fmla="*/ 55 w 158"/>
                <a:gd name="T1" fmla="*/ 105 h 105"/>
                <a:gd name="T2" fmla="*/ 0 w 158"/>
                <a:gd name="T3" fmla="*/ 77 h 105"/>
                <a:gd name="T4" fmla="*/ 0 w 158"/>
                <a:gd name="T5" fmla="*/ 73 h 105"/>
                <a:gd name="T6" fmla="*/ 155 w 158"/>
                <a:gd name="T7" fmla="*/ 0 h 105"/>
                <a:gd name="T8" fmla="*/ 158 w 158"/>
                <a:gd name="T9" fmla="*/ 5 h 105"/>
                <a:gd name="T10" fmla="*/ 58 w 158"/>
                <a:gd name="T11" fmla="*/ 105 h 105"/>
                <a:gd name="T12" fmla="*/ 55 w 158"/>
                <a:gd name="T13" fmla="*/ 105 h 105"/>
                <a:gd name="T14" fmla="*/ 7 w 158"/>
                <a:gd name="T15" fmla="*/ 75 h 105"/>
                <a:gd name="T16" fmla="*/ 56 w 158"/>
                <a:gd name="T17" fmla="*/ 100 h 105"/>
                <a:gd name="T18" fmla="*/ 145 w 158"/>
                <a:gd name="T19" fmla="*/ 11 h 105"/>
                <a:gd name="T20" fmla="*/ 7 w 158"/>
                <a:gd name="T21" fmla="*/ 7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 h="105">
                  <a:moveTo>
                    <a:pt x="55" y="105"/>
                  </a:moveTo>
                  <a:lnTo>
                    <a:pt x="0" y="77"/>
                  </a:lnTo>
                  <a:lnTo>
                    <a:pt x="0" y="73"/>
                  </a:lnTo>
                  <a:lnTo>
                    <a:pt x="155" y="0"/>
                  </a:lnTo>
                  <a:lnTo>
                    <a:pt x="158" y="5"/>
                  </a:lnTo>
                  <a:lnTo>
                    <a:pt x="58" y="105"/>
                  </a:lnTo>
                  <a:lnTo>
                    <a:pt x="55" y="105"/>
                  </a:lnTo>
                  <a:close/>
                  <a:moveTo>
                    <a:pt x="7" y="75"/>
                  </a:moveTo>
                  <a:lnTo>
                    <a:pt x="56" y="100"/>
                  </a:lnTo>
                  <a:lnTo>
                    <a:pt x="145" y="11"/>
                  </a:lnTo>
                  <a:lnTo>
                    <a:pt x="7"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473">
              <a:extLst>
                <a:ext uri="{FF2B5EF4-FFF2-40B4-BE49-F238E27FC236}">
                  <a16:creationId xmlns:a16="http://schemas.microsoft.com/office/drawing/2014/main" id="{BB0EAACA-40F1-4453-A075-F3550E4FE247}"/>
                </a:ext>
              </a:extLst>
            </p:cNvPr>
            <p:cNvSpPr>
              <a:spLocks noEditPoints="1"/>
            </p:cNvSpPr>
            <p:nvPr/>
          </p:nvSpPr>
          <p:spPr bwMode="auto">
            <a:xfrm>
              <a:off x="10935868" y="4645108"/>
              <a:ext cx="358762" cy="539851"/>
            </a:xfrm>
            <a:custGeom>
              <a:avLst/>
              <a:gdLst>
                <a:gd name="T0" fmla="*/ 27 w 105"/>
                <a:gd name="T1" fmla="*/ 158 h 158"/>
                <a:gd name="T2" fmla="*/ 0 w 105"/>
                <a:gd name="T3" fmla="*/ 103 h 158"/>
                <a:gd name="T4" fmla="*/ 1 w 105"/>
                <a:gd name="T5" fmla="*/ 100 h 158"/>
                <a:gd name="T6" fmla="*/ 101 w 105"/>
                <a:gd name="T7" fmla="*/ 0 h 158"/>
                <a:gd name="T8" fmla="*/ 105 w 105"/>
                <a:gd name="T9" fmla="*/ 3 h 158"/>
                <a:gd name="T10" fmla="*/ 32 w 105"/>
                <a:gd name="T11" fmla="*/ 158 h 158"/>
                <a:gd name="T12" fmla="*/ 27 w 105"/>
                <a:gd name="T13" fmla="*/ 158 h 158"/>
                <a:gd name="T14" fmla="*/ 6 w 105"/>
                <a:gd name="T15" fmla="*/ 102 h 158"/>
                <a:gd name="T16" fmla="*/ 30 w 105"/>
                <a:gd name="T17" fmla="*/ 151 h 158"/>
                <a:gd name="T18" fmla="*/ 94 w 105"/>
                <a:gd name="T19" fmla="*/ 14 h 158"/>
                <a:gd name="T20" fmla="*/ 6 w 105"/>
                <a:gd name="T21" fmla="*/ 10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158">
                  <a:moveTo>
                    <a:pt x="27" y="158"/>
                  </a:moveTo>
                  <a:lnTo>
                    <a:pt x="0" y="103"/>
                  </a:lnTo>
                  <a:lnTo>
                    <a:pt x="1" y="100"/>
                  </a:lnTo>
                  <a:lnTo>
                    <a:pt x="101" y="0"/>
                  </a:lnTo>
                  <a:lnTo>
                    <a:pt x="105" y="3"/>
                  </a:lnTo>
                  <a:lnTo>
                    <a:pt x="32" y="158"/>
                  </a:lnTo>
                  <a:lnTo>
                    <a:pt x="27" y="158"/>
                  </a:lnTo>
                  <a:close/>
                  <a:moveTo>
                    <a:pt x="6" y="102"/>
                  </a:moveTo>
                  <a:lnTo>
                    <a:pt x="30" y="151"/>
                  </a:lnTo>
                  <a:lnTo>
                    <a:pt x="94" y="14"/>
                  </a:lnTo>
                  <a:lnTo>
                    <a:pt x="6"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 name="Group 6">
            <a:extLst>
              <a:ext uri="{FF2B5EF4-FFF2-40B4-BE49-F238E27FC236}">
                <a16:creationId xmlns:a16="http://schemas.microsoft.com/office/drawing/2014/main" id="{A1F853BB-FD11-4DA5-8823-7E7508DF706A}"/>
              </a:ext>
            </a:extLst>
          </p:cNvPr>
          <p:cNvGrpSpPr/>
          <p:nvPr/>
        </p:nvGrpSpPr>
        <p:grpSpPr>
          <a:xfrm>
            <a:off x="651312" y="3662713"/>
            <a:ext cx="2954052" cy="593458"/>
            <a:chOff x="1448117" y="3705876"/>
            <a:chExt cx="2954052" cy="593458"/>
          </a:xfrm>
        </p:grpSpPr>
        <p:sp>
          <p:nvSpPr>
            <p:cNvPr id="8" name="Rectangle: Rounded Corners 7">
              <a:extLst>
                <a:ext uri="{FF2B5EF4-FFF2-40B4-BE49-F238E27FC236}">
                  <a16:creationId xmlns:a16="http://schemas.microsoft.com/office/drawing/2014/main" id="{5BBD21CC-9B32-47B7-B8EF-AAB04E15EAF7}"/>
                </a:ext>
              </a:extLst>
            </p:cNvPr>
            <p:cNvSpPr/>
            <p:nvPr/>
          </p:nvSpPr>
          <p:spPr>
            <a:xfrm>
              <a:off x="1448117" y="3705876"/>
              <a:ext cx="2954052" cy="593458"/>
            </a:xfrm>
            <a:prstGeom prst="roundRect">
              <a:avLst>
                <a:gd name="adj" fmla="val 1118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schemeClr val="tx1">
                    <a:lumMod val="50000"/>
                    <a:lumOff val="50000"/>
                  </a:schemeClr>
                </a:solidFill>
              </a:endParaRPr>
            </a:p>
          </p:txBody>
        </p:sp>
        <p:sp>
          <p:nvSpPr>
            <p:cNvPr id="9" name="Freeform 45">
              <a:extLst>
                <a:ext uri="{FF2B5EF4-FFF2-40B4-BE49-F238E27FC236}">
                  <a16:creationId xmlns:a16="http://schemas.microsoft.com/office/drawing/2014/main" id="{1CBEDC44-05EF-47C6-B570-5DC8AF4E260E}"/>
                </a:ext>
              </a:extLst>
            </p:cNvPr>
            <p:cNvSpPr>
              <a:spLocks noEditPoints="1"/>
            </p:cNvSpPr>
            <p:nvPr/>
          </p:nvSpPr>
          <p:spPr bwMode="auto">
            <a:xfrm>
              <a:off x="2054390" y="3923163"/>
              <a:ext cx="152642" cy="158885"/>
            </a:xfrm>
            <a:custGeom>
              <a:avLst/>
              <a:gdLst>
                <a:gd name="T0" fmla="*/ 92739 w 55"/>
                <a:gd name="T1" fmla="*/ 188912 h 55"/>
                <a:gd name="T2" fmla="*/ 0 w 55"/>
                <a:gd name="T3" fmla="*/ 92739 h 55"/>
                <a:gd name="T4" fmla="*/ 92739 w 55"/>
                <a:gd name="T5" fmla="*/ 0 h 55"/>
                <a:gd name="T6" fmla="*/ 188912 w 55"/>
                <a:gd name="T7" fmla="*/ 92739 h 55"/>
                <a:gd name="T8" fmla="*/ 92739 w 55"/>
                <a:gd name="T9" fmla="*/ 188912 h 55"/>
                <a:gd name="T10" fmla="*/ 154564 w 55"/>
                <a:gd name="T11" fmla="*/ 68695 h 55"/>
                <a:gd name="T12" fmla="*/ 144260 w 55"/>
                <a:gd name="T13" fmla="*/ 58391 h 55"/>
                <a:gd name="T14" fmla="*/ 137391 w 55"/>
                <a:gd name="T15" fmla="*/ 54956 h 55"/>
                <a:gd name="T16" fmla="*/ 130521 w 55"/>
                <a:gd name="T17" fmla="*/ 58391 h 55"/>
                <a:gd name="T18" fmla="*/ 82434 w 55"/>
                <a:gd name="T19" fmla="*/ 106478 h 55"/>
                <a:gd name="T20" fmla="*/ 54956 w 55"/>
                <a:gd name="T21" fmla="*/ 79000 h 55"/>
                <a:gd name="T22" fmla="*/ 48087 w 55"/>
                <a:gd name="T23" fmla="*/ 75565 h 55"/>
                <a:gd name="T24" fmla="*/ 44652 w 55"/>
                <a:gd name="T25" fmla="*/ 79000 h 55"/>
                <a:gd name="T26" fmla="*/ 30913 w 55"/>
                <a:gd name="T27" fmla="*/ 89304 h 55"/>
                <a:gd name="T28" fmla="*/ 30913 w 55"/>
                <a:gd name="T29" fmla="*/ 96173 h 55"/>
                <a:gd name="T30" fmla="*/ 30913 w 55"/>
                <a:gd name="T31" fmla="*/ 103043 h 55"/>
                <a:gd name="T32" fmla="*/ 75565 w 55"/>
                <a:gd name="T33" fmla="*/ 147695 h 55"/>
                <a:gd name="T34" fmla="*/ 82434 w 55"/>
                <a:gd name="T35" fmla="*/ 147695 h 55"/>
                <a:gd name="T36" fmla="*/ 89304 w 55"/>
                <a:gd name="T37" fmla="*/ 147695 h 55"/>
                <a:gd name="T38" fmla="*/ 154564 w 55"/>
                <a:gd name="T39" fmla="*/ 79000 h 55"/>
                <a:gd name="T40" fmla="*/ 157999 w 55"/>
                <a:gd name="T41" fmla="*/ 75565 h 55"/>
                <a:gd name="T42" fmla="*/ 154564 w 55"/>
                <a:gd name="T43" fmla="*/ 68695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gradFill>
              <a:gsLst>
                <a:gs pos="100000">
                  <a:schemeClr val="accent1"/>
                </a:gs>
                <a:gs pos="0">
                  <a:schemeClr val="accent1">
                    <a:lumMod val="75000"/>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endParaRPr lang="en-US" sz="1200" dirty="0">
                <a:solidFill>
                  <a:schemeClr val="tx1">
                    <a:lumMod val="50000"/>
                    <a:lumOff val="50000"/>
                  </a:schemeClr>
                </a:solidFill>
              </a:endParaRPr>
            </a:p>
          </p:txBody>
        </p:sp>
        <p:sp>
          <p:nvSpPr>
            <p:cNvPr id="10" name="Rectangle 9">
              <a:extLst>
                <a:ext uri="{FF2B5EF4-FFF2-40B4-BE49-F238E27FC236}">
                  <a16:creationId xmlns:a16="http://schemas.microsoft.com/office/drawing/2014/main" id="{931F64BF-1773-4386-965B-1EAC890122D3}"/>
                </a:ext>
              </a:extLst>
            </p:cNvPr>
            <p:cNvSpPr/>
            <p:nvPr/>
          </p:nvSpPr>
          <p:spPr>
            <a:xfrm>
              <a:off x="2207032" y="3748689"/>
              <a:ext cx="1588865" cy="520784"/>
            </a:xfrm>
            <a:prstGeom prst="rect">
              <a:avLst/>
            </a:prstGeom>
          </p:spPr>
          <p:txBody>
            <a:bodyPr wrap="square" anchor="ctr">
              <a:spAutoFit/>
            </a:bodyPr>
            <a:lstStyle/>
            <a:p>
              <a:pPr>
                <a:lnSpc>
                  <a:spcPct val="120000"/>
                </a:lnSpc>
              </a:pPr>
              <a:r>
                <a:rPr lang="en-US" sz="1200" dirty="0">
                  <a:solidFill>
                    <a:schemeClr val="tx1">
                      <a:lumMod val="50000"/>
                      <a:lumOff val="50000"/>
                    </a:schemeClr>
                  </a:solidFill>
                  <a:cs typeface="Segoe UI" panose="020B0502040204020203" pitchFamily="34" charset="0"/>
                </a:rPr>
                <a:t>Modify columns as relevant</a:t>
              </a:r>
              <a:endParaRPr lang="en-US" sz="1200" b="1" dirty="0">
                <a:solidFill>
                  <a:schemeClr val="tx1">
                    <a:lumMod val="50000"/>
                    <a:lumOff val="50000"/>
                  </a:schemeClr>
                </a:solidFill>
                <a:cs typeface="Segoe UI" panose="020B0502040204020203" pitchFamily="34" charset="0"/>
              </a:endParaRPr>
            </a:p>
          </p:txBody>
        </p:sp>
      </p:grpSp>
      <p:grpSp>
        <p:nvGrpSpPr>
          <p:cNvPr id="11" name="Group 10">
            <a:extLst>
              <a:ext uri="{FF2B5EF4-FFF2-40B4-BE49-F238E27FC236}">
                <a16:creationId xmlns:a16="http://schemas.microsoft.com/office/drawing/2014/main" id="{8D7A7FEF-D587-4CE6-9AEF-AF3CE1DAAE3B}"/>
              </a:ext>
            </a:extLst>
          </p:cNvPr>
          <p:cNvGrpSpPr/>
          <p:nvPr/>
        </p:nvGrpSpPr>
        <p:grpSpPr>
          <a:xfrm>
            <a:off x="651312" y="4370056"/>
            <a:ext cx="2954052" cy="593458"/>
            <a:chOff x="1448117" y="4413219"/>
            <a:chExt cx="2954052" cy="593458"/>
          </a:xfrm>
        </p:grpSpPr>
        <p:sp>
          <p:nvSpPr>
            <p:cNvPr id="12" name="Rectangle: Rounded Corners 11">
              <a:extLst>
                <a:ext uri="{FF2B5EF4-FFF2-40B4-BE49-F238E27FC236}">
                  <a16:creationId xmlns:a16="http://schemas.microsoft.com/office/drawing/2014/main" id="{7AED6F8F-9750-459E-AE42-17BCEF53BBB0}"/>
                </a:ext>
              </a:extLst>
            </p:cNvPr>
            <p:cNvSpPr/>
            <p:nvPr/>
          </p:nvSpPr>
          <p:spPr>
            <a:xfrm>
              <a:off x="1448117" y="4413219"/>
              <a:ext cx="2954052" cy="593458"/>
            </a:xfrm>
            <a:prstGeom prst="roundRect">
              <a:avLst>
                <a:gd name="adj" fmla="val 1118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schemeClr val="tx1">
                    <a:lumMod val="50000"/>
                    <a:lumOff val="50000"/>
                  </a:schemeClr>
                </a:solidFill>
              </a:endParaRPr>
            </a:p>
          </p:txBody>
        </p:sp>
        <p:sp>
          <p:nvSpPr>
            <p:cNvPr id="13" name="Freeform 45">
              <a:extLst>
                <a:ext uri="{FF2B5EF4-FFF2-40B4-BE49-F238E27FC236}">
                  <a16:creationId xmlns:a16="http://schemas.microsoft.com/office/drawing/2014/main" id="{CFF7ED7A-1C4B-4413-9EA1-C0B52B598400}"/>
                </a:ext>
              </a:extLst>
            </p:cNvPr>
            <p:cNvSpPr>
              <a:spLocks noEditPoints="1"/>
            </p:cNvSpPr>
            <p:nvPr/>
          </p:nvSpPr>
          <p:spPr bwMode="auto">
            <a:xfrm>
              <a:off x="2054390" y="4630506"/>
              <a:ext cx="152642" cy="158885"/>
            </a:xfrm>
            <a:custGeom>
              <a:avLst/>
              <a:gdLst>
                <a:gd name="T0" fmla="*/ 92739 w 55"/>
                <a:gd name="T1" fmla="*/ 188912 h 55"/>
                <a:gd name="T2" fmla="*/ 0 w 55"/>
                <a:gd name="T3" fmla="*/ 92739 h 55"/>
                <a:gd name="T4" fmla="*/ 92739 w 55"/>
                <a:gd name="T5" fmla="*/ 0 h 55"/>
                <a:gd name="T6" fmla="*/ 188912 w 55"/>
                <a:gd name="T7" fmla="*/ 92739 h 55"/>
                <a:gd name="T8" fmla="*/ 92739 w 55"/>
                <a:gd name="T9" fmla="*/ 188912 h 55"/>
                <a:gd name="T10" fmla="*/ 154564 w 55"/>
                <a:gd name="T11" fmla="*/ 68695 h 55"/>
                <a:gd name="T12" fmla="*/ 144260 w 55"/>
                <a:gd name="T13" fmla="*/ 58391 h 55"/>
                <a:gd name="T14" fmla="*/ 137391 w 55"/>
                <a:gd name="T15" fmla="*/ 54956 h 55"/>
                <a:gd name="T16" fmla="*/ 130521 w 55"/>
                <a:gd name="T17" fmla="*/ 58391 h 55"/>
                <a:gd name="T18" fmla="*/ 82434 w 55"/>
                <a:gd name="T19" fmla="*/ 106478 h 55"/>
                <a:gd name="T20" fmla="*/ 54956 w 55"/>
                <a:gd name="T21" fmla="*/ 79000 h 55"/>
                <a:gd name="T22" fmla="*/ 48087 w 55"/>
                <a:gd name="T23" fmla="*/ 75565 h 55"/>
                <a:gd name="T24" fmla="*/ 44652 w 55"/>
                <a:gd name="T25" fmla="*/ 79000 h 55"/>
                <a:gd name="T26" fmla="*/ 30913 w 55"/>
                <a:gd name="T27" fmla="*/ 89304 h 55"/>
                <a:gd name="T28" fmla="*/ 30913 w 55"/>
                <a:gd name="T29" fmla="*/ 96173 h 55"/>
                <a:gd name="T30" fmla="*/ 30913 w 55"/>
                <a:gd name="T31" fmla="*/ 103043 h 55"/>
                <a:gd name="T32" fmla="*/ 75565 w 55"/>
                <a:gd name="T33" fmla="*/ 147695 h 55"/>
                <a:gd name="T34" fmla="*/ 82434 w 55"/>
                <a:gd name="T35" fmla="*/ 147695 h 55"/>
                <a:gd name="T36" fmla="*/ 89304 w 55"/>
                <a:gd name="T37" fmla="*/ 147695 h 55"/>
                <a:gd name="T38" fmla="*/ 154564 w 55"/>
                <a:gd name="T39" fmla="*/ 79000 h 55"/>
                <a:gd name="T40" fmla="*/ 157999 w 55"/>
                <a:gd name="T41" fmla="*/ 75565 h 55"/>
                <a:gd name="T42" fmla="*/ 154564 w 55"/>
                <a:gd name="T43" fmla="*/ 68695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gradFill>
              <a:gsLst>
                <a:gs pos="100000">
                  <a:schemeClr val="accent1"/>
                </a:gs>
                <a:gs pos="0">
                  <a:schemeClr val="accent1">
                    <a:lumMod val="75000"/>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endParaRPr lang="en-US" sz="1200" dirty="0">
                <a:solidFill>
                  <a:schemeClr val="tx1">
                    <a:lumMod val="50000"/>
                    <a:lumOff val="50000"/>
                  </a:schemeClr>
                </a:solidFill>
              </a:endParaRPr>
            </a:p>
          </p:txBody>
        </p:sp>
        <p:sp>
          <p:nvSpPr>
            <p:cNvPr id="14" name="Rectangle 13">
              <a:extLst>
                <a:ext uri="{FF2B5EF4-FFF2-40B4-BE49-F238E27FC236}">
                  <a16:creationId xmlns:a16="http://schemas.microsoft.com/office/drawing/2014/main" id="{C9052491-2984-41D5-95C1-E0C13907A006}"/>
                </a:ext>
              </a:extLst>
            </p:cNvPr>
            <p:cNvSpPr/>
            <p:nvPr/>
          </p:nvSpPr>
          <p:spPr>
            <a:xfrm>
              <a:off x="2207032" y="4566832"/>
              <a:ext cx="1588865" cy="299184"/>
            </a:xfrm>
            <a:prstGeom prst="rect">
              <a:avLst/>
            </a:prstGeom>
          </p:spPr>
          <p:txBody>
            <a:bodyPr wrap="square" anchor="ctr">
              <a:spAutoFit/>
            </a:bodyPr>
            <a:lstStyle/>
            <a:p>
              <a:pPr>
                <a:lnSpc>
                  <a:spcPct val="120000"/>
                </a:lnSpc>
              </a:pPr>
              <a:r>
                <a:rPr lang="en-US" sz="1200" dirty="0">
                  <a:solidFill>
                    <a:schemeClr val="tx1">
                      <a:lumMod val="50000"/>
                      <a:lumOff val="50000"/>
                    </a:schemeClr>
                  </a:solidFill>
                  <a:cs typeface="Segoe UI" panose="020B0502040204020203" pitchFamily="34" charset="0"/>
                </a:rPr>
                <a:t>Keep a progression</a:t>
              </a:r>
              <a:endParaRPr lang="en-US" sz="1200" b="1" dirty="0">
                <a:solidFill>
                  <a:schemeClr val="tx1">
                    <a:lumMod val="50000"/>
                    <a:lumOff val="50000"/>
                  </a:schemeClr>
                </a:solidFill>
                <a:cs typeface="Segoe UI" panose="020B0502040204020203" pitchFamily="34" charset="0"/>
              </a:endParaRPr>
            </a:p>
          </p:txBody>
        </p:sp>
      </p:grpSp>
      <p:grpSp>
        <p:nvGrpSpPr>
          <p:cNvPr id="21" name="Group 20">
            <a:extLst>
              <a:ext uri="{FF2B5EF4-FFF2-40B4-BE49-F238E27FC236}">
                <a16:creationId xmlns:a16="http://schemas.microsoft.com/office/drawing/2014/main" id="{995512F9-0FAB-4DEB-B0E4-5C0FD867DC78}"/>
              </a:ext>
            </a:extLst>
          </p:cNvPr>
          <p:cNvGrpSpPr/>
          <p:nvPr/>
        </p:nvGrpSpPr>
        <p:grpSpPr>
          <a:xfrm>
            <a:off x="4618975" y="3662713"/>
            <a:ext cx="2954052" cy="593458"/>
            <a:chOff x="1448117" y="3705876"/>
            <a:chExt cx="2954052" cy="593458"/>
          </a:xfrm>
        </p:grpSpPr>
        <p:sp>
          <p:nvSpPr>
            <p:cNvPr id="22" name="Rectangle: Rounded Corners 21">
              <a:extLst>
                <a:ext uri="{FF2B5EF4-FFF2-40B4-BE49-F238E27FC236}">
                  <a16:creationId xmlns:a16="http://schemas.microsoft.com/office/drawing/2014/main" id="{92DE1517-1BCC-477C-A2D0-9F06094B0A7B}"/>
                </a:ext>
              </a:extLst>
            </p:cNvPr>
            <p:cNvSpPr/>
            <p:nvPr/>
          </p:nvSpPr>
          <p:spPr>
            <a:xfrm>
              <a:off x="1448117" y="3705876"/>
              <a:ext cx="2954052" cy="593458"/>
            </a:xfrm>
            <a:prstGeom prst="roundRect">
              <a:avLst>
                <a:gd name="adj" fmla="val 1118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schemeClr val="tx1">
                    <a:lumMod val="50000"/>
                    <a:lumOff val="50000"/>
                  </a:schemeClr>
                </a:solidFill>
              </a:endParaRPr>
            </a:p>
          </p:txBody>
        </p:sp>
        <p:sp>
          <p:nvSpPr>
            <p:cNvPr id="23" name="Freeform 45">
              <a:extLst>
                <a:ext uri="{FF2B5EF4-FFF2-40B4-BE49-F238E27FC236}">
                  <a16:creationId xmlns:a16="http://schemas.microsoft.com/office/drawing/2014/main" id="{1547583C-1279-487A-92D9-A068909BDE08}"/>
                </a:ext>
              </a:extLst>
            </p:cNvPr>
            <p:cNvSpPr>
              <a:spLocks noEditPoints="1"/>
            </p:cNvSpPr>
            <p:nvPr/>
          </p:nvSpPr>
          <p:spPr bwMode="auto">
            <a:xfrm>
              <a:off x="2054390" y="3923163"/>
              <a:ext cx="152642" cy="158885"/>
            </a:xfrm>
            <a:custGeom>
              <a:avLst/>
              <a:gdLst>
                <a:gd name="T0" fmla="*/ 92739 w 55"/>
                <a:gd name="T1" fmla="*/ 188912 h 55"/>
                <a:gd name="T2" fmla="*/ 0 w 55"/>
                <a:gd name="T3" fmla="*/ 92739 h 55"/>
                <a:gd name="T4" fmla="*/ 92739 w 55"/>
                <a:gd name="T5" fmla="*/ 0 h 55"/>
                <a:gd name="T6" fmla="*/ 188912 w 55"/>
                <a:gd name="T7" fmla="*/ 92739 h 55"/>
                <a:gd name="T8" fmla="*/ 92739 w 55"/>
                <a:gd name="T9" fmla="*/ 188912 h 55"/>
                <a:gd name="T10" fmla="*/ 154564 w 55"/>
                <a:gd name="T11" fmla="*/ 68695 h 55"/>
                <a:gd name="T12" fmla="*/ 144260 w 55"/>
                <a:gd name="T13" fmla="*/ 58391 h 55"/>
                <a:gd name="T14" fmla="*/ 137391 w 55"/>
                <a:gd name="T15" fmla="*/ 54956 h 55"/>
                <a:gd name="T16" fmla="*/ 130521 w 55"/>
                <a:gd name="T17" fmla="*/ 58391 h 55"/>
                <a:gd name="T18" fmla="*/ 82434 w 55"/>
                <a:gd name="T19" fmla="*/ 106478 h 55"/>
                <a:gd name="T20" fmla="*/ 54956 w 55"/>
                <a:gd name="T21" fmla="*/ 79000 h 55"/>
                <a:gd name="T22" fmla="*/ 48087 w 55"/>
                <a:gd name="T23" fmla="*/ 75565 h 55"/>
                <a:gd name="T24" fmla="*/ 44652 w 55"/>
                <a:gd name="T25" fmla="*/ 79000 h 55"/>
                <a:gd name="T26" fmla="*/ 30913 w 55"/>
                <a:gd name="T27" fmla="*/ 89304 h 55"/>
                <a:gd name="T28" fmla="*/ 30913 w 55"/>
                <a:gd name="T29" fmla="*/ 96173 h 55"/>
                <a:gd name="T30" fmla="*/ 30913 w 55"/>
                <a:gd name="T31" fmla="*/ 103043 h 55"/>
                <a:gd name="T32" fmla="*/ 75565 w 55"/>
                <a:gd name="T33" fmla="*/ 147695 h 55"/>
                <a:gd name="T34" fmla="*/ 82434 w 55"/>
                <a:gd name="T35" fmla="*/ 147695 h 55"/>
                <a:gd name="T36" fmla="*/ 89304 w 55"/>
                <a:gd name="T37" fmla="*/ 147695 h 55"/>
                <a:gd name="T38" fmla="*/ 154564 w 55"/>
                <a:gd name="T39" fmla="*/ 79000 h 55"/>
                <a:gd name="T40" fmla="*/ 157999 w 55"/>
                <a:gd name="T41" fmla="*/ 75565 h 55"/>
                <a:gd name="T42" fmla="*/ 154564 w 55"/>
                <a:gd name="T43" fmla="*/ 68695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tx1">
                <a:lumMod val="75000"/>
                <a:lumOff val="2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endParaRPr lang="en-US" sz="1200" dirty="0">
                <a:solidFill>
                  <a:schemeClr val="tx1">
                    <a:lumMod val="50000"/>
                    <a:lumOff val="50000"/>
                  </a:schemeClr>
                </a:solidFill>
              </a:endParaRPr>
            </a:p>
          </p:txBody>
        </p:sp>
        <p:sp>
          <p:nvSpPr>
            <p:cNvPr id="24" name="Rectangle 23">
              <a:extLst>
                <a:ext uri="{FF2B5EF4-FFF2-40B4-BE49-F238E27FC236}">
                  <a16:creationId xmlns:a16="http://schemas.microsoft.com/office/drawing/2014/main" id="{70D18547-B4B9-4E2E-B628-CFD89B385121}"/>
                </a:ext>
              </a:extLst>
            </p:cNvPr>
            <p:cNvSpPr/>
            <p:nvPr/>
          </p:nvSpPr>
          <p:spPr>
            <a:xfrm>
              <a:off x="2207032" y="3748689"/>
              <a:ext cx="1824148" cy="520784"/>
            </a:xfrm>
            <a:prstGeom prst="rect">
              <a:avLst/>
            </a:prstGeom>
          </p:spPr>
          <p:txBody>
            <a:bodyPr wrap="square" anchor="ctr">
              <a:spAutoFit/>
            </a:bodyPr>
            <a:lstStyle/>
            <a:p>
              <a:pPr>
                <a:lnSpc>
                  <a:spcPct val="120000"/>
                </a:lnSpc>
              </a:pPr>
              <a:r>
                <a:rPr lang="en-US" sz="1200" dirty="0">
                  <a:solidFill>
                    <a:schemeClr val="tx1">
                      <a:lumMod val="50000"/>
                      <a:lumOff val="50000"/>
                    </a:schemeClr>
                  </a:solidFill>
                  <a:cs typeface="Segoe UI" panose="020B0502040204020203" pitchFamily="34" charset="0"/>
                </a:rPr>
                <a:t>You need to think about them some more</a:t>
              </a:r>
              <a:endParaRPr lang="en-US" sz="1200" b="1" dirty="0">
                <a:solidFill>
                  <a:schemeClr val="tx1">
                    <a:lumMod val="50000"/>
                    <a:lumOff val="50000"/>
                  </a:schemeClr>
                </a:solidFill>
                <a:cs typeface="Segoe UI" panose="020B0502040204020203" pitchFamily="34" charset="0"/>
              </a:endParaRPr>
            </a:p>
          </p:txBody>
        </p:sp>
      </p:grpSp>
      <p:grpSp>
        <p:nvGrpSpPr>
          <p:cNvPr id="25" name="Group 24">
            <a:extLst>
              <a:ext uri="{FF2B5EF4-FFF2-40B4-BE49-F238E27FC236}">
                <a16:creationId xmlns:a16="http://schemas.microsoft.com/office/drawing/2014/main" id="{824E4E0B-6BB9-4367-9302-5B3CE555F652}"/>
              </a:ext>
            </a:extLst>
          </p:cNvPr>
          <p:cNvGrpSpPr/>
          <p:nvPr/>
        </p:nvGrpSpPr>
        <p:grpSpPr>
          <a:xfrm>
            <a:off x="4618975" y="4370056"/>
            <a:ext cx="2954052" cy="593458"/>
            <a:chOff x="1448117" y="4413219"/>
            <a:chExt cx="2954052" cy="593458"/>
          </a:xfrm>
        </p:grpSpPr>
        <p:sp>
          <p:nvSpPr>
            <p:cNvPr id="26" name="Rectangle: Rounded Corners 25">
              <a:extLst>
                <a:ext uri="{FF2B5EF4-FFF2-40B4-BE49-F238E27FC236}">
                  <a16:creationId xmlns:a16="http://schemas.microsoft.com/office/drawing/2014/main" id="{F48B3A9E-AEF8-4881-80DB-59F7D4DB2F8D}"/>
                </a:ext>
              </a:extLst>
            </p:cNvPr>
            <p:cNvSpPr/>
            <p:nvPr/>
          </p:nvSpPr>
          <p:spPr>
            <a:xfrm>
              <a:off x="1448117" y="4413219"/>
              <a:ext cx="2954052" cy="593458"/>
            </a:xfrm>
            <a:prstGeom prst="roundRect">
              <a:avLst>
                <a:gd name="adj" fmla="val 1118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schemeClr val="tx1">
                    <a:lumMod val="50000"/>
                    <a:lumOff val="50000"/>
                  </a:schemeClr>
                </a:solidFill>
              </a:endParaRPr>
            </a:p>
          </p:txBody>
        </p:sp>
        <p:sp>
          <p:nvSpPr>
            <p:cNvPr id="27" name="Freeform 45">
              <a:extLst>
                <a:ext uri="{FF2B5EF4-FFF2-40B4-BE49-F238E27FC236}">
                  <a16:creationId xmlns:a16="http://schemas.microsoft.com/office/drawing/2014/main" id="{9DEA97D4-BF41-40FD-BF8C-68C304F378EB}"/>
                </a:ext>
              </a:extLst>
            </p:cNvPr>
            <p:cNvSpPr>
              <a:spLocks noEditPoints="1"/>
            </p:cNvSpPr>
            <p:nvPr/>
          </p:nvSpPr>
          <p:spPr bwMode="auto">
            <a:xfrm>
              <a:off x="2054390" y="4630506"/>
              <a:ext cx="152642" cy="158885"/>
            </a:xfrm>
            <a:custGeom>
              <a:avLst/>
              <a:gdLst>
                <a:gd name="T0" fmla="*/ 92739 w 55"/>
                <a:gd name="T1" fmla="*/ 188912 h 55"/>
                <a:gd name="T2" fmla="*/ 0 w 55"/>
                <a:gd name="T3" fmla="*/ 92739 h 55"/>
                <a:gd name="T4" fmla="*/ 92739 w 55"/>
                <a:gd name="T5" fmla="*/ 0 h 55"/>
                <a:gd name="T6" fmla="*/ 188912 w 55"/>
                <a:gd name="T7" fmla="*/ 92739 h 55"/>
                <a:gd name="T8" fmla="*/ 92739 w 55"/>
                <a:gd name="T9" fmla="*/ 188912 h 55"/>
                <a:gd name="T10" fmla="*/ 154564 w 55"/>
                <a:gd name="T11" fmla="*/ 68695 h 55"/>
                <a:gd name="T12" fmla="*/ 144260 w 55"/>
                <a:gd name="T13" fmla="*/ 58391 h 55"/>
                <a:gd name="T14" fmla="*/ 137391 w 55"/>
                <a:gd name="T15" fmla="*/ 54956 h 55"/>
                <a:gd name="T16" fmla="*/ 130521 w 55"/>
                <a:gd name="T17" fmla="*/ 58391 h 55"/>
                <a:gd name="T18" fmla="*/ 82434 w 55"/>
                <a:gd name="T19" fmla="*/ 106478 h 55"/>
                <a:gd name="T20" fmla="*/ 54956 w 55"/>
                <a:gd name="T21" fmla="*/ 79000 h 55"/>
                <a:gd name="T22" fmla="*/ 48087 w 55"/>
                <a:gd name="T23" fmla="*/ 75565 h 55"/>
                <a:gd name="T24" fmla="*/ 44652 w 55"/>
                <a:gd name="T25" fmla="*/ 79000 h 55"/>
                <a:gd name="T26" fmla="*/ 30913 w 55"/>
                <a:gd name="T27" fmla="*/ 89304 h 55"/>
                <a:gd name="T28" fmla="*/ 30913 w 55"/>
                <a:gd name="T29" fmla="*/ 96173 h 55"/>
                <a:gd name="T30" fmla="*/ 30913 w 55"/>
                <a:gd name="T31" fmla="*/ 103043 h 55"/>
                <a:gd name="T32" fmla="*/ 75565 w 55"/>
                <a:gd name="T33" fmla="*/ 147695 h 55"/>
                <a:gd name="T34" fmla="*/ 82434 w 55"/>
                <a:gd name="T35" fmla="*/ 147695 h 55"/>
                <a:gd name="T36" fmla="*/ 89304 w 55"/>
                <a:gd name="T37" fmla="*/ 147695 h 55"/>
                <a:gd name="T38" fmla="*/ 154564 w 55"/>
                <a:gd name="T39" fmla="*/ 79000 h 55"/>
                <a:gd name="T40" fmla="*/ 157999 w 55"/>
                <a:gd name="T41" fmla="*/ 75565 h 55"/>
                <a:gd name="T42" fmla="*/ 154564 w 55"/>
                <a:gd name="T43" fmla="*/ 68695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tx1">
                <a:lumMod val="75000"/>
                <a:lumOff val="2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endParaRPr lang="en-US" sz="1200" dirty="0">
                <a:solidFill>
                  <a:schemeClr val="tx1">
                    <a:lumMod val="50000"/>
                    <a:lumOff val="50000"/>
                  </a:schemeClr>
                </a:solidFill>
              </a:endParaRPr>
            </a:p>
          </p:txBody>
        </p:sp>
        <p:sp>
          <p:nvSpPr>
            <p:cNvPr id="28" name="Rectangle 27">
              <a:extLst>
                <a:ext uri="{FF2B5EF4-FFF2-40B4-BE49-F238E27FC236}">
                  <a16:creationId xmlns:a16="http://schemas.microsoft.com/office/drawing/2014/main" id="{D124D383-93A4-4035-AA39-5018F64BA1EA}"/>
                </a:ext>
              </a:extLst>
            </p:cNvPr>
            <p:cNvSpPr/>
            <p:nvPr/>
          </p:nvSpPr>
          <p:spPr>
            <a:xfrm>
              <a:off x="2207032" y="4566832"/>
              <a:ext cx="1588865" cy="299184"/>
            </a:xfrm>
            <a:prstGeom prst="rect">
              <a:avLst/>
            </a:prstGeom>
          </p:spPr>
          <p:txBody>
            <a:bodyPr wrap="square" anchor="ctr">
              <a:spAutoFit/>
            </a:bodyPr>
            <a:lstStyle/>
            <a:p>
              <a:pPr>
                <a:lnSpc>
                  <a:spcPct val="120000"/>
                </a:lnSpc>
              </a:pPr>
              <a:r>
                <a:rPr lang="id-ID" sz="1200" dirty="0">
                  <a:solidFill>
                    <a:schemeClr val="tx1">
                      <a:lumMod val="50000"/>
                      <a:lumOff val="50000"/>
                    </a:schemeClr>
                  </a:solidFill>
                  <a:cs typeface="Segoe UI" panose="020B0502040204020203" pitchFamily="34" charset="0"/>
                </a:rPr>
                <a:t>Insert Text in This </a:t>
              </a:r>
              <a:r>
                <a:rPr lang="id-ID" sz="1200" b="1" dirty="0">
                  <a:solidFill>
                    <a:schemeClr val="tx1">
                      <a:lumMod val="50000"/>
                      <a:lumOff val="50000"/>
                    </a:schemeClr>
                  </a:solidFill>
                  <a:cs typeface="Segoe UI" panose="020B0502040204020203" pitchFamily="34" charset="0"/>
                </a:rPr>
                <a:t>Text</a:t>
              </a:r>
              <a:endParaRPr lang="en-US" sz="1200" b="1" dirty="0">
                <a:solidFill>
                  <a:schemeClr val="tx1">
                    <a:lumMod val="50000"/>
                    <a:lumOff val="50000"/>
                  </a:schemeClr>
                </a:solidFill>
                <a:cs typeface="Segoe UI" panose="020B0502040204020203" pitchFamily="34" charset="0"/>
              </a:endParaRPr>
            </a:p>
          </p:txBody>
        </p:sp>
      </p:grpSp>
      <p:grpSp>
        <p:nvGrpSpPr>
          <p:cNvPr id="34" name="Group 33">
            <a:extLst>
              <a:ext uri="{FF2B5EF4-FFF2-40B4-BE49-F238E27FC236}">
                <a16:creationId xmlns:a16="http://schemas.microsoft.com/office/drawing/2014/main" id="{F1A817CC-E158-4DBF-BCC2-A02AD09572C5}"/>
              </a:ext>
            </a:extLst>
          </p:cNvPr>
          <p:cNvGrpSpPr/>
          <p:nvPr/>
        </p:nvGrpSpPr>
        <p:grpSpPr>
          <a:xfrm>
            <a:off x="8184630" y="3662713"/>
            <a:ext cx="2954052" cy="593458"/>
            <a:chOff x="1448117" y="3705876"/>
            <a:chExt cx="2954052" cy="593458"/>
          </a:xfrm>
        </p:grpSpPr>
        <p:sp>
          <p:nvSpPr>
            <p:cNvPr id="35" name="Rectangle: Rounded Corners 34">
              <a:extLst>
                <a:ext uri="{FF2B5EF4-FFF2-40B4-BE49-F238E27FC236}">
                  <a16:creationId xmlns:a16="http://schemas.microsoft.com/office/drawing/2014/main" id="{90DF0332-092D-421C-BED1-4270E5B4974D}"/>
                </a:ext>
              </a:extLst>
            </p:cNvPr>
            <p:cNvSpPr/>
            <p:nvPr/>
          </p:nvSpPr>
          <p:spPr>
            <a:xfrm>
              <a:off x="1448117" y="3705876"/>
              <a:ext cx="2954052" cy="593458"/>
            </a:xfrm>
            <a:prstGeom prst="roundRect">
              <a:avLst>
                <a:gd name="adj" fmla="val 1118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schemeClr val="tx1">
                    <a:lumMod val="50000"/>
                    <a:lumOff val="50000"/>
                  </a:schemeClr>
                </a:solidFill>
              </a:endParaRPr>
            </a:p>
          </p:txBody>
        </p:sp>
        <p:sp>
          <p:nvSpPr>
            <p:cNvPr id="36" name="Freeform 45">
              <a:extLst>
                <a:ext uri="{FF2B5EF4-FFF2-40B4-BE49-F238E27FC236}">
                  <a16:creationId xmlns:a16="http://schemas.microsoft.com/office/drawing/2014/main" id="{07F4B8EA-E902-4FDC-8F52-14976AD2BED4}"/>
                </a:ext>
              </a:extLst>
            </p:cNvPr>
            <p:cNvSpPr>
              <a:spLocks noEditPoints="1"/>
            </p:cNvSpPr>
            <p:nvPr/>
          </p:nvSpPr>
          <p:spPr bwMode="auto">
            <a:xfrm>
              <a:off x="2054390" y="3923163"/>
              <a:ext cx="152642" cy="158885"/>
            </a:xfrm>
            <a:custGeom>
              <a:avLst/>
              <a:gdLst>
                <a:gd name="T0" fmla="*/ 92739 w 55"/>
                <a:gd name="T1" fmla="*/ 188912 h 55"/>
                <a:gd name="T2" fmla="*/ 0 w 55"/>
                <a:gd name="T3" fmla="*/ 92739 h 55"/>
                <a:gd name="T4" fmla="*/ 92739 w 55"/>
                <a:gd name="T5" fmla="*/ 0 h 55"/>
                <a:gd name="T6" fmla="*/ 188912 w 55"/>
                <a:gd name="T7" fmla="*/ 92739 h 55"/>
                <a:gd name="T8" fmla="*/ 92739 w 55"/>
                <a:gd name="T9" fmla="*/ 188912 h 55"/>
                <a:gd name="T10" fmla="*/ 154564 w 55"/>
                <a:gd name="T11" fmla="*/ 68695 h 55"/>
                <a:gd name="T12" fmla="*/ 144260 w 55"/>
                <a:gd name="T13" fmla="*/ 58391 h 55"/>
                <a:gd name="T14" fmla="*/ 137391 w 55"/>
                <a:gd name="T15" fmla="*/ 54956 h 55"/>
                <a:gd name="T16" fmla="*/ 130521 w 55"/>
                <a:gd name="T17" fmla="*/ 58391 h 55"/>
                <a:gd name="T18" fmla="*/ 82434 w 55"/>
                <a:gd name="T19" fmla="*/ 106478 h 55"/>
                <a:gd name="T20" fmla="*/ 54956 w 55"/>
                <a:gd name="T21" fmla="*/ 79000 h 55"/>
                <a:gd name="T22" fmla="*/ 48087 w 55"/>
                <a:gd name="T23" fmla="*/ 75565 h 55"/>
                <a:gd name="T24" fmla="*/ 44652 w 55"/>
                <a:gd name="T25" fmla="*/ 79000 h 55"/>
                <a:gd name="T26" fmla="*/ 30913 w 55"/>
                <a:gd name="T27" fmla="*/ 89304 h 55"/>
                <a:gd name="T28" fmla="*/ 30913 w 55"/>
                <a:gd name="T29" fmla="*/ 96173 h 55"/>
                <a:gd name="T30" fmla="*/ 30913 w 55"/>
                <a:gd name="T31" fmla="*/ 103043 h 55"/>
                <a:gd name="T32" fmla="*/ 75565 w 55"/>
                <a:gd name="T33" fmla="*/ 147695 h 55"/>
                <a:gd name="T34" fmla="*/ 82434 w 55"/>
                <a:gd name="T35" fmla="*/ 147695 h 55"/>
                <a:gd name="T36" fmla="*/ 89304 w 55"/>
                <a:gd name="T37" fmla="*/ 147695 h 55"/>
                <a:gd name="T38" fmla="*/ 154564 w 55"/>
                <a:gd name="T39" fmla="*/ 79000 h 55"/>
                <a:gd name="T40" fmla="*/ 157999 w 55"/>
                <a:gd name="T41" fmla="*/ 75565 h 55"/>
                <a:gd name="T42" fmla="*/ 154564 w 55"/>
                <a:gd name="T43" fmla="*/ 68695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tx1">
                <a:lumMod val="75000"/>
                <a:lumOff val="2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endParaRPr lang="en-US" sz="1200" dirty="0">
                <a:solidFill>
                  <a:schemeClr val="tx1">
                    <a:lumMod val="50000"/>
                    <a:lumOff val="50000"/>
                  </a:schemeClr>
                </a:solidFill>
              </a:endParaRPr>
            </a:p>
          </p:txBody>
        </p:sp>
        <p:sp>
          <p:nvSpPr>
            <p:cNvPr id="37" name="Rectangle 36">
              <a:extLst>
                <a:ext uri="{FF2B5EF4-FFF2-40B4-BE49-F238E27FC236}">
                  <a16:creationId xmlns:a16="http://schemas.microsoft.com/office/drawing/2014/main" id="{9A3DA310-3074-478B-82BF-3B6D2D584032}"/>
                </a:ext>
              </a:extLst>
            </p:cNvPr>
            <p:cNvSpPr/>
            <p:nvPr/>
          </p:nvSpPr>
          <p:spPr>
            <a:xfrm>
              <a:off x="2207032" y="3859489"/>
              <a:ext cx="1588865" cy="299184"/>
            </a:xfrm>
            <a:prstGeom prst="rect">
              <a:avLst/>
            </a:prstGeom>
          </p:spPr>
          <p:txBody>
            <a:bodyPr wrap="square" anchor="ctr">
              <a:spAutoFit/>
            </a:bodyPr>
            <a:lstStyle/>
            <a:p>
              <a:pPr>
                <a:lnSpc>
                  <a:spcPct val="120000"/>
                </a:lnSpc>
              </a:pPr>
              <a:r>
                <a:rPr lang="id-ID" sz="1200" dirty="0">
                  <a:solidFill>
                    <a:schemeClr val="tx1">
                      <a:lumMod val="50000"/>
                      <a:lumOff val="50000"/>
                    </a:schemeClr>
                  </a:solidFill>
                  <a:cs typeface="Segoe UI" panose="020B0502040204020203" pitchFamily="34" charset="0"/>
                </a:rPr>
                <a:t>Insert Text in This </a:t>
              </a:r>
              <a:r>
                <a:rPr lang="id-ID" sz="1200" b="1" dirty="0">
                  <a:solidFill>
                    <a:schemeClr val="tx1">
                      <a:lumMod val="50000"/>
                      <a:lumOff val="50000"/>
                    </a:schemeClr>
                  </a:solidFill>
                  <a:cs typeface="Segoe UI" panose="020B0502040204020203" pitchFamily="34" charset="0"/>
                </a:rPr>
                <a:t>Text</a:t>
              </a:r>
              <a:endParaRPr lang="en-US" sz="1200" b="1" dirty="0">
                <a:solidFill>
                  <a:schemeClr val="tx1">
                    <a:lumMod val="50000"/>
                    <a:lumOff val="50000"/>
                  </a:schemeClr>
                </a:solidFill>
                <a:cs typeface="Segoe UI" panose="020B0502040204020203" pitchFamily="34" charset="0"/>
              </a:endParaRPr>
            </a:p>
          </p:txBody>
        </p:sp>
      </p:grpSp>
      <p:grpSp>
        <p:nvGrpSpPr>
          <p:cNvPr id="38" name="Group 37">
            <a:extLst>
              <a:ext uri="{FF2B5EF4-FFF2-40B4-BE49-F238E27FC236}">
                <a16:creationId xmlns:a16="http://schemas.microsoft.com/office/drawing/2014/main" id="{69492DA9-0D11-4FF6-8B41-B209A0A71CEF}"/>
              </a:ext>
            </a:extLst>
          </p:cNvPr>
          <p:cNvGrpSpPr/>
          <p:nvPr/>
        </p:nvGrpSpPr>
        <p:grpSpPr>
          <a:xfrm>
            <a:off x="8184630" y="4370056"/>
            <a:ext cx="2954052" cy="593458"/>
            <a:chOff x="1448117" y="4413219"/>
            <a:chExt cx="2954052" cy="593458"/>
          </a:xfrm>
        </p:grpSpPr>
        <p:sp>
          <p:nvSpPr>
            <p:cNvPr id="39" name="Rectangle: Rounded Corners 38">
              <a:extLst>
                <a:ext uri="{FF2B5EF4-FFF2-40B4-BE49-F238E27FC236}">
                  <a16:creationId xmlns:a16="http://schemas.microsoft.com/office/drawing/2014/main" id="{EA30FBF1-4662-4E06-B689-064BE2E61D32}"/>
                </a:ext>
              </a:extLst>
            </p:cNvPr>
            <p:cNvSpPr/>
            <p:nvPr/>
          </p:nvSpPr>
          <p:spPr>
            <a:xfrm>
              <a:off x="1448117" y="4413219"/>
              <a:ext cx="2954052" cy="593458"/>
            </a:xfrm>
            <a:prstGeom prst="roundRect">
              <a:avLst>
                <a:gd name="adj" fmla="val 1118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schemeClr val="tx1">
                    <a:lumMod val="50000"/>
                    <a:lumOff val="50000"/>
                  </a:schemeClr>
                </a:solidFill>
              </a:endParaRPr>
            </a:p>
          </p:txBody>
        </p:sp>
        <p:sp>
          <p:nvSpPr>
            <p:cNvPr id="40" name="Freeform 45">
              <a:extLst>
                <a:ext uri="{FF2B5EF4-FFF2-40B4-BE49-F238E27FC236}">
                  <a16:creationId xmlns:a16="http://schemas.microsoft.com/office/drawing/2014/main" id="{70466351-EEC9-4C6F-93BF-15A55400AF71}"/>
                </a:ext>
              </a:extLst>
            </p:cNvPr>
            <p:cNvSpPr>
              <a:spLocks noEditPoints="1"/>
            </p:cNvSpPr>
            <p:nvPr/>
          </p:nvSpPr>
          <p:spPr bwMode="auto">
            <a:xfrm>
              <a:off x="2054390" y="4630506"/>
              <a:ext cx="152642" cy="158885"/>
            </a:xfrm>
            <a:custGeom>
              <a:avLst/>
              <a:gdLst>
                <a:gd name="T0" fmla="*/ 92739 w 55"/>
                <a:gd name="T1" fmla="*/ 188912 h 55"/>
                <a:gd name="T2" fmla="*/ 0 w 55"/>
                <a:gd name="T3" fmla="*/ 92739 h 55"/>
                <a:gd name="T4" fmla="*/ 92739 w 55"/>
                <a:gd name="T5" fmla="*/ 0 h 55"/>
                <a:gd name="T6" fmla="*/ 188912 w 55"/>
                <a:gd name="T7" fmla="*/ 92739 h 55"/>
                <a:gd name="T8" fmla="*/ 92739 w 55"/>
                <a:gd name="T9" fmla="*/ 188912 h 55"/>
                <a:gd name="T10" fmla="*/ 154564 w 55"/>
                <a:gd name="T11" fmla="*/ 68695 h 55"/>
                <a:gd name="T12" fmla="*/ 144260 w 55"/>
                <a:gd name="T13" fmla="*/ 58391 h 55"/>
                <a:gd name="T14" fmla="*/ 137391 w 55"/>
                <a:gd name="T15" fmla="*/ 54956 h 55"/>
                <a:gd name="T16" fmla="*/ 130521 w 55"/>
                <a:gd name="T17" fmla="*/ 58391 h 55"/>
                <a:gd name="T18" fmla="*/ 82434 w 55"/>
                <a:gd name="T19" fmla="*/ 106478 h 55"/>
                <a:gd name="T20" fmla="*/ 54956 w 55"/>
                <a:gd name="T21" fmla="*/ 79000 h 55"/>
                <a:gd name="T22" fmla="*/ 48087 w 55"/>
                <a:gd name="T23" fmla="*/ 75565 h 55"/>
                <a:gd name="T24" fmla="*/ 44652 w 55"/>
                <a:gd name="T25" fmla="*/ 79000 h 55"/>
                <a:gd name="T26" fmla="*/ 30913 w 55"/>
                <a:gd name="T27" fmla="*/ 89304 h 55"/>
                <a:gd name="T28" fmla="*/ 30913 w 55"/>
                <a:gd name="T29" fmla="*/ 96173 h 55"/>
                <a:gd name="T30" fmla="*/ 30913 w 55"/>
                <a:gd name="T31" fmla="*/ 103043 h 55"/>
                <a:gd name="T32" fmla="*/ 75565 w 55"/>
                <a:gd name="T33" fmla="*/ 147695 h 55"/>
                <a:gd name="T34" fmla="*/ 82434 w 55"/>
                <a:gd name="T35" fmla="*/ 147695 h 55"/>
                <a:gd name="T36" fmla="*/ 89304 w 55"/>
                <a:gd name="T37" fmla="*/ 147695 h 55"/>
                <a:gd name="T38" fmla="*/ 154564 w 55"/>
                <a:gd name="T39" fmla="*/ 79000 h 55"/>
                <a:gd name="T40" fmla="*/ 157999 w 55"/>
                <a:gd name="T41" fmla="*/ 75565 h 55"/>
                <a:gd name="T42" fmla="*/ 154564 w 55"/>
                <a:gd name="T43" fmla="*/ 68695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tx1">
                <a:lumMod val="75000"/>
                <a:lumOff val="2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endParaRPr lang="en-US" sz="1200" dirty="0">
                <a:solidFill>
                  <a:schemeClr val="tx1">
                    <a:lumMod val="50000"/>
                    <a:lumOff val="50000"/>
                  </a:schemeClr>
                </a:solidFill>
              </a:endParaRPr>
            </a:p>
          </p:txBody>
        </p:sp>
        <p:sp>
          <p:nvSpPr>
            <p:cNvPr id="41" name="Rectangle 40">
              <a:extLst>
                <a:ext uri="{FF2B5EF4-FFF2-40B4-BE49-F238E27FC236}">
                  <a16:creationId xmlns:a16="http://schemas.microsoft.com/office/drawing/2014/main" id="{10007106-3404-4615-8591-B50CBAF7E8F6}"/>
                </a:ext>
              </a:extLst>
            </p:cNvPr>
            <p:cNvSpPr/>
            <p:nvPr/>
          </p:nvSpPr>
          <p:spPr>
            <a:xfrm>
              <a:off x="2207032" y="4566832"/>
              <a:ext cx="1588865" cy="299184"/>
            </a:xfrm>
            <a:prstGeom prst="rect">
              <a:avLst/>
            </a:prstGeom>
          </p:spPr>
          <p:txBody>
            <a:bodyPr wrap="square" anchor="ctr">
              <a:spAutoFit/>
            </a:bodyPr>
            <a:lstStyle/>
            <a:p>
              <a:pPr>
                <a:lnSpc>
                  <a:spcPct val="120000"/>
                </a:lnSpc>
              </a:pPr>
              <a:r>
                <a:rPr lang="id-ID" sz="1200" dirty="0">
                  <a:solidFill>
                    <a:schemeClr val="tx1">
                      <a:lumMod val="50000"/>
                      <a:lumOff val="50000"/>
                    </a:schemeClr>
                  </a:solidFill>
                  <a:cs typeface="Segoe UI" panose="020B0502040204020203" pitchFamily="34" charset="0"/>
                </a:rPr>
                <a:t>Insert Text in This </a:t>
              </a:r>
              <a:r>
                <a:rPr lang="id-ID" sz="1200" b="1" dirty="0">
                  <a:solidFill>
                    <a:schemeClr val="tx1">
                      <a:lumMod val="50000"/>
                      <a:lumOff val="50000"/>
                    </a:schemeClr>
                  </a:solidFill>
                  <a:cs typeface="Segoe UI" panose="020B0502040204020203" pitchFamily="34" charset="0"/>
                </a:rPr>
                <a:t>Text</a:t>
              </a:r>
              <a:endParaRPr lang="en-US" sz="1200" b="1" dirty="0">
                <a:solidFill>
                  <a:schemeClr val="tx1">
                    <a:lumMod val="50000"/>
                    <a:lumOff val="50000"/>
                  </a:schemeClr>
                </a:solidFill>
                <a:cs typeface="Segoe UI" panose="020B0502040204020203" pitchFamily="34" charset="0"/>
              </a:endParaRPr>
            </a:p>
          </p:txBody>
        </p:sp>
      </p:grpSp>
      <p:grpSp>
        <p:nvGrpSpPr>
          <p:cNvPr id="72" name="Group 71">
            <a:extLst>
              <a:ext uri="{FF2B5EF4-FFF2-40B4-BE49-F238E27FC236}">
                <a16:creationId xmlns:a16="http://schemas.microsoft.com/office/drawing/2014/main" id="{770617BB-A75B-4CB5-8F0C-00B6BEFDE085}"/>
              </a:ext>
            </a:extLst>
          </p:cNvPr>
          <p:cNvGrpSpPr/>
          <p:nvPr/>
        </p:nvGrpSpPr>
        <p:grpSpPr>
          <a:xfrm>
            <a:off x="651312" y="2937001"/>
            <a:ext cx="2954052" cy="593458"/>
            <a:chOff x="1448117" y="3705876"/>
            <a:chExt cx="2954052" cy="593458"/>
          </a:xfrm>
        </p:grpSpPr>
        <p:sp>
          <p:nvSpPr>
            <p:cNvPr id="73" name="Rectangle: Rounded Corners 72">
              <a:extLst>
                <a:ext uri="{FF2B5EF4-FFF2-40B4-BE49-F238E27FC236}">
                  <a16:creationId xmlns:a16="http://schemas.microsoft.com/office/drawing/2014/main" id="{7C3900BF-0B0B-4F07-B621-A480BF232ABC}"/>
                </a:ext>
              </a:extLst>
            </p:cNvPr>
            <p:cNvSpPr/>
            <p:nvPr/>
          </p:nvSpPr>
          <p:spPr>
            <a:xfrm>
              <a:off x="1448117" y="3705876"/>
              <a:ext cx="2954052" cy="593458"/>
            </a:xfrm>
            <a:prstGeom prst="roundRect">
              <a:avLst>
                <a:gd name="adj" fmla="val 1118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schemeClr val="tx1">
                    <a:lumMod val="50000"/>
                    <a:lumOff val="50000"/>
                  </a:schemeClr>
                </a:solidFill>
              </a:endParaRPr>
            </a:p>
          </p:txBody>
        </p:sp>
        <p:sp>
          <p:nvSpPr>
            <p:cNvPr id="74" name="Freeform 45">
              <a:extLst>
                <a:ext uri="{FF2B5EF4-FFF2-40B4-BE49-F238E27FC236}">
                  <a16:creationId xmlns:a16="http://schemas.microsoft.com/office/drawing/2014/main" id="{256ABE3E-C297-4007-8DF6-CEDCC230800E}"/>
                </a:ext>
              </a:extLst>
            </p:cNvPr>
            <p:cNvSpPr>
              <a:spLocks noEditPoints="1"/>
            </p:cNvSpPr>
            <p:nvPr/>
          </p:nvSpPr>
          <p:spPr bwMode="auto">
            <a:xfrm>
              <a:off x="2054390" y="3923163"/>
              <a:ext cx="152642" cy="158885"/>
            </a:xfrm>
            <a:custGeom>
              <a:avLst/>
              <a:gdLst>
                <a:gd name="T0" fmla="*/ 92739 w 55"/>
                <a:gd name="T1" fmla="*/ 188912 h 55"/>
                <a:gd name="T2" fmla="*/ 0 w 55"/>
                <a:gd name="T3" fmla="*/ 92739 h 55"/>
                <a:gd name="T4" fmla="*/ 92739 w 55"/>
                <a:gd name="T5" fmla="*/ 0 h 55"/>
                <a:gd name="T6" fmla="*/ 188912 w 55"/>
                <a:gd name="T7" fmla="*/ 92739 h 55"/>
                <a:gd name="T8" fmla="*/ 92739 w 55"/>
                <a:gd name="T9" fmla="*/ 188912 h 55"/>
                <a:gd name="T10" fmla="*/ 154564 w 55"/>
                <a:gd name="T11" fmla="*/ 68695 h 55"/>
                <a:gd name="T12" fmla="*/ 144260 w 55"/>
                <a:gd name="T13" fmla="*/ 58391 h 55"/>
                <a:gd name="T14" fmla="*/ 137391 w 55"/>
                <a:gd name="T15" fmla="*/ 54956 h 55"/>
                <a:gd name="T16" fmla="*/ 130521 w 55"/>
                <a:gd name="T17" fmla="*/ 58391 h 55"/>
                <a:gd name="T18" fmla="*/ 82434 w 55"/>
                <a:gd name="T19" fmla="*/ 106478 h 55"/>
                <a:gd name="T20" fmla="*/ 54956 w 55"/>
                <a:gd name="T21" fmla="*/ 79000 h 55"/>
                <a:gd name="T22" fmla="*/ 48087 w 55"/>
                <a:gd name="T23" fmla="*/ 75565 h 55"/>
                <a:gd name="T24" fmla="*/ 44652 w 55"/>
                <a:gd name="T25" fmla="*/ 79000 h 55"/>
                <a:gd name="T26" fmla="*/ 30913 w 55"/>
                <a:gd name="T27" fmla="*/ 89304 h 55"/>
                <a:gd name="T28" fmla="*/ 30913 w 55"/>
                <a:gd name="T29" fmla="*/ 96173 h 55"/>
                <a:gd name="T30" fmla="*/ 30913 w 55"/>
                <a:gd name="T31" fmla="*/ 103043 h 55"/>
                <a:gd name="T32" fmla="*/ 75565 w 55"/>
                <a:gd name="T33" fmla="*/ 147695 h 55"/>
                <a:gd name="T34" fmla="*/ 82434 w 55"/>
                <a:gd name="T35" fmla="*/ 147695 h 55"/>
                <a:gd name="T36" fmla="*/ 89304 w 55"/>
                <a:gd name="T37" fmla="*/ 147695 h 55"/>
                <a:gd name="T38" fmla="*/ 154564 w 55"/>
                <a:gd name="T39" fmla="*/ 79000 h 55"/>
                <a:gd name="T40" fmla="*/ 157999 w 55"/>
                <a:gd name="T41" fmla="*/ 75565 h 55"/>
                <a:gd name="T42" fmla="*/ 154564 w 55"/>
                <a:gd name="T43" fmla="*/ 68695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gradFill>
              <a:gsLst>
                <a:gs pos="100000">
                  <a:schemeClr val="accent1"/>
                </a:gs>
                <a:gs pos="0">
                  <a:schemeClr val="accent1">
                    <a:lumMod val="75000"/>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endParaRPr lang="en-US" sz="1200" dirty="0">
                <a:solidFill>
                  <a:schemeClr val="tx1">
                    <a:lumMod val="50000"/>
                    <a:lumOff val="50000"/>
                  </a:schemeClr>
                </a:solidFill>
              </a:endParaRPr>
            </a:p>
          </p:txBody>
        </p:sp>
        <p:sp>
          <p:nvSpPr>
            <p:cNvPr id="75" name="Rectangle 74">
              <a:extLst>
                <a:ext uri="{FF2B5EF4-FFF2-40B4-BE49-F238E27FC236}">
                  <a16:creationId xmlns:a16="http://schemas.microsoft.com/office/drawing/2014/main" id="{B7692ED7-CE72-4683-852F-2AC574E8F53A}"/>
                </a:ext>
              </a:extLst>
            </p:cNvPr>
            <p:cNvSpPr/>
            <p:nvPr/>
          </p:nvSpPr>
          <p:spPr>
            <a:xfrm>
              <a:off x="2207032" y="3859489"/>
              <a:ext cx="1588865" cy="299184"/>
            </a:xfrm>
            <a:prstGeom prst="rect">
              <a:avLst/>
            </a:prstGeom>
          </p:spPr>
          <p:txBody>
            <a:bodyPr wrap="square" anchor="ctr">
              <a:spAutoFit/>
            </a:bodyPr>
            <a:lstStyle/>
            <a:p>
              <a:pPr>
                <a:lnSpc>
                  <a:spcPct val="120000"/>
                </a:lnSpc>
              </a:pPr>
              <a:r>
                <a:rPr lang="en-US" sz="1200" dirty="0">
                  <a:solidFill>
                    <a:schemeClr val="tx1">
                      <a:lumMod val="50000"/>
                      <a:lumOff val="50000"/>
                    </a:schemeClr>
                  </a:solidFill>
                  <a:cs typeface="Segoe UI" panose="020B0502040204020203" pitchFamily="34" charset="0"/>
                </a:rPr>
                <a:t>A one-slide summary</a:t>
              </a:r>
              <a:endParaRPr lang="en-US" sz="1200" b="1" dirty="0">
                <a:solidFill>
                  <a:schemeClr val="tx1">
                    <a:lumMod val="50000"/>
                    <a:lumOff val="50000"/>
                  </a:schemeClr>
                </a:solidFill>
                <a:cs typeface="Segoe UI" panose="020B0502040204020203" pitchFamily="34" charset="0"/>
              </a:endParaRPr>
            </a:p>
          </p:txBody>
        </p:sp>
      </p:grpSp>
      <p:grpSp>
        <p:nvGrpSpPr>
          <p:cNvPr id="76" name="Group 75">
            <a:extLst>
              <a:ext uri="{FF2B5EF4-FFF2-40B4-BE49-F238E27FC236}">
                <a16:creationId xmlns:a16="http://schemas.microsoft.com/office/drawing/2014/main" id="{6B670461-9217-419E-B889-47AE55713668}"/>
              </a:ext>
            </a:extLst>
          </p:cNvPr>
          <p:cNvGrpSpPr/>
          <p:nvPr/>
        </p:nvGrpSpPr>
        <p:grpSpPr>
          <a:xfrm>
            <a:off x="4618975" y="2937001"/>
            <a:ext cx="2954052" cy="593458"/>
            <a:chOff x="1448117" y="3705876"/>
            <a:chExt cx="2954052" cy="593458"/>
          </a:xfrm>
        </p:grpSpPr>
        <p:sp>
          <p:nvSpPr>
            <p:cNvPr id="77" name="Rectangle: Rounded Corners 76">
              <a:extLst>
                <a:ext uri="{FF2B5EF4-FFF2-40B4-BE49-F238E27FC236}">
                  <a16:creationId xmlns:a16="http://schemas.microsoft.com/office/drawing/2014/main" id="{881E71D7-002C-4217-BF43-AB175A3AE688}"/>
                </a:ext>
              </a:extLst>
            </p:cNvPr>
            <p:cNvSpPr/>
            <p:nvPr/>
          </p:nvSpPr>
          <p:spPr>
            <a:xfrm>
              <a:off x="1448117" y="3705876"/>
              <a:ext cx="2954052" cy="593458"/>
            </a:xfrm>
            <a:prstGeom prst="roundRect">
              <a:avLst>
                <a:gd name="adj" fmla="val 1118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schemeClr val="tx1">
                    <a:lumMod val="50000"/>
                    <a:lumOff val="50000"/>
                  </a:schemeClr>
                </a:solidFill>
              </a:endParaRPr>
            </a:p>
          </p:txBody>
        </p:sp>
        <p:sp>
          <p:nvSpPr>
            <p:cNvPr id="78" name="Freeform 45">
              <a:extLst>
                <a:ext uri="{FF2B5EF4-FFF2-40B4-BE49-F238E27FC236}">
                  <a16:creationId xmlns:a16="http://schemas.microsoft.com/office/drawing/2014/main" id="{AB782064-1F67-4F2D-B601-2390E31E3622}"/>
                </a:ext>
              </a:extLst>
            </p:cNvPr>
            <p:cNvSpPr>
              <a:spLocks noEditPoints="1"/>
            </p:cNvSpPr>
            <p:nvPr/>
          </p:nvSpPr>
          <p:spPr bwMode="auto">
            <a:xfrm>
              <a:off x="2054390" y="3923163"/>
              <a:ext cx="152642" cy="158885"/>
            </a:xfrm>
            <a:custGeom>
              <a:avLst/>
              <a:gdLst>
                <a:gd name="T0" fmla="*/ 92739 w 55"/>
                <a:gd name="T1" fmla="*/ 188912 h 55"/>
                <a:gd name="T2" fmla="*/ 0 w 55"/>
                <a:gd name="T3" fmla="*/ 92739 h 55"/>
                <a:gd name="T4" fmla="*/ 92739 w 55"/>
                <a:gd name="T5" fmla="*/ 0 h 55"/>
                <a:gd name="T6" fmla="*/ 188912 w 55"/>
                <a:gd name="T7" fmla="*/ 92739 h 55"/>
                <a:gd name="T8" fmla="*/ 92739 w 55"/>
                <a:gd name="T9" fmla="*/ 188912 h 55"/>
                <a:gd name="T10" fmla="*/ 154564 w 55"/>
                <a:gd name="T11" fmla="*/ 68695 h 55"/>
                <a:gd name="T12" fmla="*/ 144260 w 55"/>
                <a:gd name="T13" fmla="*/ 58391 h 55"/>
                <a:gd name="T14" fmla="*/ 137391 w 55"/>
                <a:gd name="T15" fmla="*/ 54956 h 55"/>
                <a:gd name="T16" fmla="*/ 130521 w 55"/>
                <a:gd name="T17" fmla="*/ 58391 h 55"/>
                <a:gd name="T18" fmla="*/ 82434 w 55"/>
                <a:gd name="T19" fmla="*/ 106478 h 55"/>
                <a:gd name="T20" fmla="*/ 54956 w 55"/>
                <a:gd name="T21" fmla="*/ 79000 h 55"/>
                <a:gd name="T22" fmla="*/ 48087 w 55"/>
                <a:gd name="T23" fmla="*/ 75565 h 55"/>
                <a:gd name="T24" fmla="*/ 44652 w 55"/>
                <a:gd name="T25" fmla="*/ 79000 h 55"/>
                <a:gd name="T26" fmla="*/ 30913 w 55"/>
                <a:gd name="T27" fmla="*/ 89304 h 55"/>
                <a:gd name="T28" fmla="*/ 30913 w 55"/>
                <a:gd name="T29" fmla="*/ 96173 h 55"/>
                <a:gd name="T30" fmla="*/ 30913 w 55"/>
                <a:gd name="T31" fmla="*/ 103043 h 55"/>
                <a:gd name="T32" fmla="*/ 75565 w 55"/>
                <a:gd name="T33" fmla="*/ 147695 h 55"/>
                <a:gd name="T34" fmla="*/ 82434 w 55"/>
                <a:gd name="T35" fmla="*/ 147695 h 55"/>
                <a:gd name="T36" fmla="*/ 89304 w 55"/>
                <a:gd name="T37" fmla="*/ 147695 h 55"/>
                <a:gd name="T38" fmla="*/ 154564 w 55"/>
                <a:gd name="T39" fmla="*/ 79000 h 55"/>
                <a:gd name="T40" fmla="*/ 157999 w 55"/>
                <a:gd name="T41" fmla="*/ 75565 h 55"/>
                <a:gd name="T42" fmla="*/ 154564 w 55"/>
                <a:gd name="T43" fmla="*/ 68695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tx1">
                <a:lumMod val="75000"/>
                <a:lumOff val="2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endParaRPr lang="en-US" sz="1200" dirty="0">
                <a:solidFill>
                  <a:schemeClr val="tx1">
                    <a:lumMod val="50000"/>
                    <a:lumOff val="50000"/>
                  </a:schemeClr>
                </a:solidFill>
              </a:endParaRPr>
            </a:p>
          </p:txBody>
        </p:sp>
        <p:sp>
          <p:nvSpPr>
            <p:cNvPr id="79" name="Rectangle 78">
              <a:extLst>
                <a:ext uri="{FF2B5EF4-FFF2-40B4-BE49-F238E27FC236}">
                  <a16:creationId xmlns:a16="http://schemas.microsoft.com/office/drawing/2014/main" id="{36F2BCAF-4C38-4010-BBF2-3C737BE4D547}"/>
                </a:ext>
              </a:extLst>
            </p:cNvPr>
            <p:cNvSpPr/>
            <p:nvPr/>
          </p:nvSpPr>
          <p:spPr>
            <a:xfrm>
              <a:off x="2207032" y="3748689"/>
              <a:ext cx="1765860" cy="520784"/>
            </a:xfrm>
            <a:prstGeom prst="rect">
              <a:avLst/>
            </a:prstGeom>
          </p:spPr>
          <p:txBody>
            <a:bodyPr wrap="square" anchor="ctr">
              <a:spAutoFit/>
            </a:bodyPr>
            <a:lstStyle/>
            <a:p>
              <a:pPr>
                <a:lnSpc>
                  <a:spcPct val="120000"/>
                </a:lnSpc>
              </a:pPr>
              <a:r>
                <a:rPr lang="en-US" sz="1200" dirty="0">
                  <a:solidFill>
                    <a:schemeClr val="tx1">
                      <a:lumMod val="50000"/>
                      <a:lumOff val="50000"/>
                    </a:schemeClr>
                  </a:solidFill>
                  <a:cs typeface="Segoe UI" panose="020B0502040204020203" pitchFamily="34" charset="0"/>
                </a:rPr>
                <a:t>If you can't state your key results concisely</a:t>
              </a:r>
              <a:endParaRPr lang="en-US" sz="1200" b="1" dirty="0">
                <a:solidFill>
                  <a:schemeClr val="tx1">
                    <a:lumMod val="50000"/>
                    <a:lumOff val="50000"/>
                  </a:schemeClr>
                </a:solidFill>
                <a:cs typeface="Segoe UI" panose="020B0502040204020203" pitchFamily="34" charset="0"/>
              </a:endParaRPr>
            </a:p>
          </p:txBody>
        </p:sp>
      </p:grpSp>
      <p:grpSp>
        <p:nvGrpSpPr>
          <p:cNvPr id="80" name="Group 79">
            <a:extLst>
              <a:ext uri="{FF2B5EF4-FFF2-40B4-BE49-F238E27FC236}">
                <a16:creationId xmlns:a16="http://schemas.microsoft.com/office/drawing/2014/main" id="{7D293AE5-A60E-4FDB-BD05-D9C7BF6FE0A0}"/>
              </a:ext>
            </a:extLst>
          </p:cNvPr>
          <p:cNvGrpSpPr/>
          <p:nvPr/>
        </p:nvGrpSpPr>
        <p:grpSpPr>
          <a:xfrm>
            <a:off x="8184630" y="2937001"/>
            <a:ext cx="2954052" cy="593458"/>
            <a:chOff x="1448117" y="3705876"/>
            <a:chExt cx="2954052" cy="593458"/>
          </a:xfrm>
        </p:grpSpPr>
        <p:sp>
          <p:nvSpPr>
            <p:cNvPr id="81" name="Rectangle: Rounded Corners 80">
              <a:extLst>
                <a:ext uri="{FF2B5EF4-FFF2-40B4-BE49-F238E27FC236}">
                  <a16:creationId xmlns:a16="http://schemas.microsoft.com/office/drawing/2014/main" id="{E82CBBFA-3FA4-4ACD-BC16-D2692330392D}"/>
                </a:ext>
              </a:extLst>
            </p:cNvPr>
            <p:cNvSpPr/>
            <p:nvPr/>
          </p:nvSpPr>
          <p:spPr>
            <a:xfrm>
              <a:off x="1448117" y="3705876"/>
              <a:ext cx="2954052" cy="593458"/>
            </a:xfrm>
            <a:prstGeom prst="roundRect">
              <a:avLst>
                <a:gd name="adj" fmla="val 1118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schemeClr val="tx1">
                    <a:lumMod val="50000"/>
                    <a:lumOff val="50000"/>
                  </a:schemeClr>
                </a:solidFill>
              </a:endParaRPr>
            </a:p>
          </p:txBody>
        </p:sp>
        <p:sp>
          <p:nvSpPr>
            <p:cNvPr id="82" name="Freeform 45">
              <a:extLst>
                <a:ext uri="{FF2B5EF4-FFF2-40B4-BE49-F238E27FC236}">
                  <a16:creationId xmlns:a16="http://schemas.microsoft.com/office/drawing/2014/main" id="{AF5A9459-96E1-410D-88EE-7F0B13A294C4}"/>
                </a:ext>
              </a:extLst>
            </p:cNvPr>
            <p:cNvSpPr>
              <a:spLocks noEditPoints="1"/>
            </p:cNvSpPr>
            <p:nvPr/>
          </p:nvSpPr>
          <p:spPr bwMode="auto">
            <a:xfrm>
              <a:off x="2054390" y="3923163"/>
              <a:ext cx="152642" cy="158885"/>
            </a:xfrm>
            <a:custGeom>
              <a:avLst/>
              <a:gdLst>
                <a:gd name="T0" fmla="*/ 92739 w 55"/>
                <a:gd name="T1" fmla="*/ 188912 h 55"/>
                <a:gd name="T2" fmla="*/ 0 w 55"/>
                <a:gd name="T3" fmla="*/ 92739 h 55"/>
                <a:gd name="T4" fmla="*/ 92739 w 55"/>
                <a:gd name="T5" fmla="*/ 0 h 55"/>
                <a:gd name="T6" fmla="*/ 188912 w 55"/>
                <a:gd name="T7" fmla="*/ 92739 h 55"/>
                <a:gd name="T8" fmla="*/ 92739 w 55"/>
                <a:gd name="T9" fmla="*/ 188912 h 55"/>
                <a:gd name="T10" fmla="*/ 154564 w 55"/>
                <a:gd name="T11" fmla="*/ 68695 h 55"/>
                <a:gd name="T12" fmla="*/ 144260 w 55"/>
                <a:gd name="T13" fmla="*/ 58391 h 55"/>
                <a:gd name="T14" fmla="*/ 137391 w 55"/>
                <a:gd name="T15" fmla="*/ 54956 h 55"/>
                <a:gd name="T16" fmla="*/ 130521 w 55"/>
                <a:gd name="T17" fmla="*/ 58391 h 55"/>
                <a:gd name="T18" fmla="*/ 82434 w 55"/>
                <a:gd name="T19" fmla="*/ 106478 h 55"/>
                <a:gd name="T20" fmla="*/ 54956 w 55"/>
                <a:gd name="T21" fmla="*/ 79000 h 55"/>
                <a:gd name="T22" fmla="*/ 48087 w 55"/>
                <a:gd name="T23" fmla="*/ 75565 h 55"/>
                <a:gd name="T24" fmla="*/ 44652 w 55"/>
                <a:gd name="T25" fmla="*/ 79000 h 55"/>
                <a:gd name="T26" fmla="*/ 30913 w 55"/>
                <a:gd name="T27" fmla="*/ 89304 h 55"/>
                <a:gd name="T28" fmla="*/ 30913 w 55"/>
                <a:gd name="T29" fmla="*/ 96173 h 55"/>
                <a:gd name="T30" fmla="*/ 30913 w 55"/>
                <a:gd name="T31" fmla="*/ 103043 h 55"/>
                <a:gd name="T32" fmla="*/ 75565 w 55"/>
                <a:gd name="T33" fmla="*/ 147695 h 55"/>
                <a:gd name="T34" fmla="*/ 82434 w 55"/>
                <a:gd name="T35" fmla="*/ 147695 h 55"/>
                <a:gd name="T36" fmla="*/ 89304 w 55"/>
                <a:gd name="T37" fmla="*/ 147695 h 55"/>
                <a:gd name="T38" fmla="*/ 154564 w 55"/>
                <a:gd name="T39" fmla="*/ 79000 h 55"/>
                <a:gd name="T40" fmla="*/ 157999 w 55"/>
                <a:gd name="T41" fmla="*/ 75565 h 55"/>
                <a:gd name="T42" fmla="*/ 154564 w 55"/>
                <a:gd name="T43" fmla="*/ 68695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tx1">
                <a:lumMod val="75000"/>
                <a:lumOff val="2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endParaRPr lang="en-US" sz="1200" dirty="0">
                <a:solidFill>
                  <a:schemeClr val="tx1">
                    <a:lumMod val="50000"/>
                    <a:lumOff val="50000"/>
                  </a:schemeClr>
                </a:solidFill>
              </a:endParaRPr>
            </a:p>
          </p:txBody>
        </p:sp>
        <p:sp>
          <p:nvSpPr>
            <p:cNvPr id="83" name="Rectangle 82">
              <a:extLst>
                <a:ext uri="{FF2B5EF4-FFF2-40B4-BE49-F238E27FC236}">
                  <a16:creationId xmlns:a16="http://schemas.microsoft.com/office/drawing/2014/main" id="{188BA002-0D25-4B62-827A-D05F948C32AF}"/>
                </a:ext>
              </a:extLst>
            </p:cNvPr>
            <p:cNvSpPr/>
            <p:nvPr/>
          </p:nvSpPr>
          <p:spPr>
            <a:xfrm>
              <a:off x="2207032" y="3859489"/>
              <a:ext cx="1588865" cy="299184"/>
            </a:xfrm>
            <a:prstGeom prst="rect">
              <a:avLst/>
            </a:prstGeom>
          </p:spPr>
          <p:txBody>
            <a:bodyPr wrap="square" anchor="ctr">
              <a:spAutoFit/>
            </a:bodyPr>
            <a:lstStyle/>
            <a:p>
              <a:pPr>
                <a:lnSpc>
                  <a:spcPct val="120000"/>
                </a:lnSpc>
              </a:pPr>
              <a:r>
                <a:rPr lang="id-ID" sz="1200" dirty="0">
                  <a:solidFill>
                    <a:schemeClr val="tx1">
                      <a:lumMod val="50000"/>
                      <a:lumOff val="50000"/>
                    </a:schemeClr>
                  </a:solidFill>
                  <a:cs typeface="Segoe UI" panose="020B0502040204020203" pitchFamily="34" charset="0"/>
                </a:rPr>
                <a:t>Insert Text in This </a:t>
              </a:r>
              <a:r>
                <a:rPr lang="id-ID" sz="1200" b="1" dirty="0">
                  <a:solidFill>
                    <a:schemeClr val="tx1">
                      <a:lumMod val="50000"/>
                      <a:lumOff val="50000"/>
                    </a:schemeClr>
                  </a:solidFill>
                  <a:cs typeface="Segoe UI" panose="020B0502040204020203" pitchFamily="34" charset="0"/>
                </a:rPr>
                <a:t>Text</a:t>
              </a:r>
              <a:endParaRPr lang="en-US" sz="1200" b="1" dirty="0">
                <a:solidFill>
                  <a:schemeClr val="tx1">
                    <a:lumMod val="50000"/>
                    <a:lumOff val="50000"/>
                  </a:schemeClr>
                </a:solidFill>
                <a:cs typeface="Segoe UI" panose="020B0502040204020203" pitchFamily="34" charset="0"/>
              </a:endParaRPr>
            </a:p>
          </p:txBody>
        </p:sp>
      </p:grpSp>
      <p:sp>
        <p:nvSpPr>
          <p:cNvPr id="84" name="Arrow: Right 83">
            <a:extLst>
              <a:ext uri="{FF2B5EF4-FFF2-40B4-BE49-F238E27FC236}">
                <a16:creationId xmlns:a16="http://schemas.microsoft.com/office/drawing/2014/main" id="{E9E34360-C26F-4B66-A090-F1BA10E1D7FF}"/>
              </a:ext>
            </a:extLst>
          </p:cNvPr>
          <p:cNvSpPr/>
          <p:nvPr/>
        </p:nvSpPr>
        <p:spPr>
          <a:xfrm>
            <a:off x="7497962" y="1546781"/>
            <a:ext cx="761736" cy="673944"/>
          </a:xfrm>
          <a:prstGeom prst="rightArrow">
            <a:avLst/>
          </a:prstGeom>
          <a:solidFill>
            <a:schemeClr val="bg1">
              <a:lumMod val="9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4" tIns="45732" rIns="91464" bIns="45732"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sp>
        <p:nvSpPr>
          <p:cNvPr id="85" name="Arrow: Right 84">
            <a:extLst>
              <a:ext uri="{FF2B5EF4-FFF2-40B4-BE49-F238E27FC236}">
                <a16:creationId xmlns:a16="http://schemas.microsoft.com/office/drawing/2014/main" id="{C32898CA-94FA-4A3E-B027-2AB9E0EA611A}"/>
              </a:ext>
            </a:extLst>
          </p:cNvPr>
          <p:cNvSpPr/>
          <p:nvPr/>
        </p:nvSpPr>
        <p:spPr>
          <a:xfrm>
            <a:off x="3731303" y="1546781"/>
            <a:ext cx="761736" cy="673944"/>
          </a:xfrm>
          <a:prstGeom prst="rightArrow">
            <a:avLst/>
          </a:prstGeom>
          <a:solidFill>
            <a:schemeClr val="bg1">
              <a:lumMod val="9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4" tIns="45732" rIns="91464" bIns="45732"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3051347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84A55C88-3FE9-4634-AB78-D70A1A4C2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1832" y="3057832"/>
            <a:ext cx="3800168" cy="3800168"/>
          </a:xfrm>
          <a:prstGeom prst="rect">
            <a:avLst/>
          </a:prstGeom>
        </p:spPr>
      </p:pic>
      <p:sp>
        <p:nvSpPr>
          <p:cNvPr id="20" name="Rectangle 19">
            <a:extLst>
              <a:ext uri="{FF2B5EF4-FFF2-40B4-BE49-F238E27FC236}">
                <a16:creationId xmlns:a16="http://schemas.microsoft.com/office/drawing/2014/main" id="{9565ED2F-7DB2-4F6A-8C22-E8A5B1596BD7}"/>
              </a:ext>
            </a:extLst>
          </p:cNvPr>
          <p:cNvSpPr/>
          <p:nvPr/>
        </p:nvSpPr>
        <p:spPr>
          <a:xfrm>
            <a:off x="0" y="0"/>
            <a:ext cx="4271880" cy="6858000"/>
          </a:xfrm>
          <a:prstGeom prst="rect">
            <a:avLst/>
          </a:prstGeom>
          <a:solidFill>
            <a:schemeClr val="accent1"/>
          </a:solidFill>
          <a:ln>
            <a:noFill/>
          </a:ln>
          <a:effectLst>
            <a:outerShdw blurRad="1143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51AE7778-F553-4713-A4A3-8C06D76C4702}"/>
              </a:ext>
            </a:extLst>
          </p:cNvPr>
          <p:cNvSpPr/>
          <p:nvPr/>
        </p:nvSpPr>
        <p:spPr>
          <a:xfrm>
            <a:off x="647700" y="2963446"/>
            <a:ext cx="3324225" cy="1033232"/>
          </a:xfrm>
          <a:prstGeom prst="rect">
            <a:avLst/>
          </a:prstGeom>
        </p:spPr>
        <p:txBody>
          <a:bodyPr wrap="square">
            <a:spAutoFit/>
          </a:bodyPr>
          <a:lstStyle/>
          <a:p>
            <a:pPr>
              <a:lnSpc>
                <a:spcPct val="130000"/>
              </a:lnSpc>
              <a:spcAft>
                <a:spcPts val="600"/>
              </a:spcAft>
            </a:pPr>
            <a:r>
              <a:rPr lang="en-US" sz="1200" dirty="0">
                <a:solidFill>
                  <a:schemeClr val="bg1"/>
                </a:solidFill>
                <a:cs typeface="Segoe UI Light" panose="020B0502040204020203" pitchFamily="34" charset="0"/>
              </a:rPr>
              <a:t>State project objectives and if relevant, hypotheses. Ex sed erat prodesset definiebas, reque essent sit ut. Erant populo torquatos at pri, tale oratio an sea. </a:t>
            </a:r>
          </a:p>
        </p:txBody>
      </p:sp>
      <p:sp>
        <p:nvSpPr>
          <p:cNvPr id="19" name="TextBox 18">
            <a:extLst>
              <a:ext uri="{FF2B5EF4-FFF2-40B4-BE49-F238E27FC236}">
                <a16:creationId xmlns:a16="http://schemas.microsoft.com/office/drawing/2014/main" id="{C0F6B23B-BF17-4AE0-9A66-70E4FFAD7101}"/>
              </a:ext>
            </a:extLst>
          </p:cNvPr>
          <p:cNvSpPr txBox="1"/>
          <p:nvPr/>
        </p:nvSpPr>
        <p:spPr>
          <a:xfrm>
            <a:off x="647699" y="1767684"/>
            <a:ext cx="3593225" cy="989823"/>
          </a:xfrm>
          <a:prstGeom prst="rect">
            <a:avLst/>
          </a:prstGeom>
          <a:noFill/>
        </p:spPr>
        <p:txBody>
          <a:bodyPr wrap="square" rtlCol="0" anchor="b">
            <a:spAutoFit/>
          </a:bodyPr>
          <a:lstStyle/>
          <a:p>
            <a:pPr>
              <a:lnSpc>
                <a:spcPct val="80000"/>
              </a:lnSpc>
            </a:pPr>
            <a:r>
              <a:rPr lang="en-GB" sz="3600" b="1" dirty="0">
                <a:solidFill>
                  <a:schemeClr val="bg1"/>
                </a:solidFill>
                <a:ea typeface="Roboto Condensed" panose="02000000000000000000" pitchFamily="2" charset="0"/>
                <a:cs typeface="Poppins" panose="00000500000000000000" pitchFamily="2" charset="0"/>
              </a:rPr>
              <a:t>Scope &amp; </a:t>
            </a:r>
            <a:r>
              <a:rPr lang="en-GB" sz="3600" b="1" dirty="0">
                <a:solidFill>
                  <a:schemeClr val="accent2"/>
                </a:solidFill>
                <a:ea typeface="Roboto Condensed" panose="02000000000000000000" pitchFamily="2" charset="0"/>
                <a:cs typeface="Poppins SemiBold" panose="00000700000000000000" pitchFamily="2" charset="0"/>
              </a:rPr>
              <a:t>Methodology</a:t>
            </a:r>
          </a:p>
        </p:txBody>
      </p:sp>
      <p:cxnSp>
        <p:nvCxnSpPr>
          <p:cNvPr id="25" name="Straight Connector 24">
            <a:extLst>
              <a:ext uri="{FF2B5EF4-FFF2-40B4-BE49-F238E27FC236}">
                <a16:creationId xmlns:a16="http://schemas.microsoft.com/office/drawing/2014/main" id="{F1957A57-7EA3-4CBE-A52E-43E7F01F5E20}"/>
              </a:ext>
            </a:extLst>
          </p:cNvPr>
          <p:cNvCxnSpPr>
            <a:cxnSpLocks/>
            <a:stCxn id="26" idx="4"/>
          </p:cNvCxnSpPr>
          <p:nvPr/>
        </p:nvCxnSpPr>
        <p:spPr>
          <a:xfrm>
            <a:off x="1072384" y="4871826"/>
            <a:ext cx="0" cy="1986174"/>
          </a:xfrm>
          <a:prstGeom prst="line">
            <a:avLst/>
          </a:prstGeom>
          <a:ln w="47625">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420BB6F-FD0F-4321-A5E1-F86D034E9F7A}"/>
              </a:ext>
            </a:extLst>
          </p:cNvPr>
          <p:cNvSpPr txBox="1"/>
          <p:nvPr/>
        </p:nvSpPr>
        <p:spPr>
          <a:xfrm>
            <a:off x="1236852" y="4614346"/>
            <a:ext cx="1553006" cy="349776"/>
          </a:xfrm>
          <a:prstGeom prst="rect">
            <a:avLst/>
          </a:prstGeom>
        </p:spPr>
        <p:txBody>
          <a:bodyPr wrap="square">
            <a:spAutoFit/>
          </a:bodyPr>
          <a:lstStyle>
            <a:defPPr>
              <a:defRPr lang="en-US"/>
            </a:defPPr>
            <a:lvl1pPr>
              <a:lnSpc>
                <a:spcPct val="130000"/>
              </a:lnSpc>
              <a:spcAft>
                <a:spcPts val="600"/>
              </a:spcAft>
              <a:defRPr sz="1200">
                <a:solidFill>
                  <a:schemeClr val="bg1"/>
                </a:solidFill>
                <a:latin typeface="+mj-lt"/>
                <a:cs typeface="Segoe UI Light" panose="020B0502040204020203" pitchFamily="34" charset="0"/>
              </a:defRPr>
            </a:lvl1pPr>
          </a:lstStyle>
          <a:p>
            <a:r>
              <a:rPr lang="en-US" sz="1400" dirty="0">
                <a:solidFill>
                  <a:schemeClr val="bg1">
                    <a:lumMod val="95000"/>
                  </a:schemeClr>
                </a:solidFill>
                <a:latin typeface="+mn-lt"/>
                <a:cs typeface="Poppins" panose="00000500000000000000" pitchFamily="2" charset="0"/>
              </a:rPr>
              <a:t>Objective One</a:t>
            </a:r>
          </a:p>
        </p:txBody>
      </p:sp>
      <p:sp>
        <p:nvSpPr>
          <p:cNvPr id="26" name="Oval 25">
            <a:extLst>
              <a:ext uri="{FF2B5EF4-FFF2-40B4-BE49-F238E27FC236}">
                <a16:creationId xmlns:a16="http://schemas.microsoft.com/office/drawing/2014/main" id="{DA0BA939-1924-48AC-88EC-7512727A4CB0}"/>
              </a:ext>
            </a:extLst>
          </p:cNvPr>
          <p:cNvSpPr/>
          <p:nvPr/>
        </p:nvSpPr>
        <p:spPr>
          <a:xfrm>
            <a:off x="994104" y="4715266"/>
            <a:ext cx="156560" cy="156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85FFCB62-1945-44C4-AAA5-43E0E7A0FA61}"/>
              </a:ext>
            </a:extLst>
          </p:cNvPr>
          <p:cNvSpPr txBox="1"/>
          <p:nvPr/>
        </p:nvSpPr>
        <p:spPr>
          <a:xfrm>
            <a:off x="1236852" y="5040392"/>
            <a:ext cx="1553006" cy="349776"/>
          </a:xfrm>
          <a:prstGeom prst="rect">
            <a:avLst/>
          </a:prstGeom>
        </p:spPr>
        <p:txBody>
          <a:bodyPr wrap="square">
            <a:spAutoFit/>
          </a:bodyPr>
          <a:lstStyle>
            <a:defPPr>
              <a:defRPr lang="en-US"/>
            </a:defPPr>
            <a:lvl1pPr>
              <a:lnSpc>
                <a:spcPct val="130000"/>
              </a:lnSpc>
              <a:spcAft>
                <a:spcPts val="600"/>
              </a:spcAft>
              <a:defRPr sz="1200">
                <a:solidFill>
                  <a:schemeClr val="bg1"/>
                </a:solidFill>
                <a:latin typeface="+mj-lt"/>
                <a:cs typeface="Segoe UI Light" panose="020B0502040204020203" pitchFamily="34" charset="0"/>
              </a:defRPr>
            </a:lvl1pPr>
          </a:lstStyle>
          <a:p>
            <a:r>
              <a:rPr lang="en-US" sz="1400" dirty="0">
                <a:solidFill>
                  <a:schemeClr val="bg1">
                    <a:lumMod val="95000"/>
                  </a:schemeClr>
                </a:solidFill>
                <a:latin typeface="+mn-lt"/>
                <a:cs typeface="Poppins" panose="00000500000000000000" pitchFamily="2" charset="0"/>
              </a:rPr>
              <a:t>Objective Two</a:t>
            </a:r>
          </a:p>
        </p:txBody>
      </p:sp>
      <p:sp>
        <p:nvSpPr>
          <p:cNvPr id="38" name="Oval 37">
            <a:extLst>
              <a:ext uri="{FF2B5EF4-FFF2-40B4-BE49-F238E27FC236}">
                <a16:creationId xmlns:a16="http://schemas.microsoft.com/office/drawing/2014/main" id="{DCD8D99F-FAF4-4A10-83A7-B2F1CC1A6A49}"/>
              </a:ext>
            </a:extLst>
          </p:cNvPr>
          <p:cNvSpPr/>
          <p:nvPr/>
        </p:nvSpPr>
        <p:spPr>
          <a:xfrm>
            <a:off x="994104" y="5153027"/>
            <a:ext cx="156560" cy="156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41B3AAE3-B179-4C9E-B2C8-9D00377594E2}"/>
              </a:ext>
            </a:extLst>
          </p:cNvPr>
          <p:cNvSpPr txBox="1"/>
          <p:nvPr/>
        </p:nvSpPr>
        <p:spPr>
          <a:xfrm>
            <a:off x="1236852" y="5466438"/>
            <a:ext cx="1553006" cy="349776"/>
          </a:xfrm>
          <a:prstGeom prst="rect">
            <a:avLst/>
          </a:prstGeom>
        </p:spPr>
        <p:txBody>
          <a:bodyPr wrap="square">
            <a:spAutoFit/>
          </a:bodyPr>
          <a:lstStyle>
            <a:defPPr>
              <a:defRPr lang="en-US"/>
            </a:defPPr>
            <a:lvl1pPr>
              <a:lnSpc>
                <a:spcPct val="130000"/>
              </a:lnSpc>
              <a:spcAft>
                <a:spcPts val="600"/>
              </a:spcAft>
              <a:defRPr sz="1200">
                <a:solidFill>
                  <a:schemeClr val="bg1"/>
                </a:solidFill>
                <a:latin typeface="+mj-lt"/>
                <a:cs typeface="Segoe UI Light" panose="020B0502040204020203" pitchFamily="34" charset="0"/>
              </a:defRPr>
            </a:lvl1pPr>
          </a:lstStyle>
          <a:p>
            <a:r>
              <a:rPr lang="en-US" sz="1400" dirty="0">
                <a:solidFill>
                  <a:schemeClr val="bg1">
                    <a:lumMod val="95000"/>
                  </a:schemeClr>
                </a:solidFill>
                <a:latin typeface="+mn-lt"/>
                <a:cs typeface="Poppins" panose="00000500000000000000" pitchFamily="2" charset="0"/>
              </a:rPr>
              <a:t>Objective Three</a:t>
            </a:r>
          </a:p>
        </p:txBody>
      </p:sp>
      <p:sp>
        <p:nvSpPr>
          <p:cNvPr id="41" name="Oval 40">
            <a:extLst>
              <a:ext uri="{FF2B5EF4-FFF2-40B4-BE49-F238E27FC236}">
                <a16:creationId xmlns:a16="http://schemas.microsoft.com/office/drawing/2014/main" id="{4D5E7BA3-5156-4AE3-9908-D2371AE73D11}"/>
              </a:ext>
            </a:extLst>
          </p:cNvPr>
          <p:cNvSpPr/>
          <p:nvPr/>
        </p:nvSpPr>
        <p:spPr>
          <a:xfrm>
            <a:off x="994104" y="5590787"/>
            <a:ext cx="156560" cy="156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Connector 48">
            <a:extLst>
              <a:ext uri="{FF2B5EF4-FFF2-40B4-BE49-F238E27FC236}">
                <a16:creationId xmlns:a16="http://schemas.microsoft.com/office/drawing/2014/main" id="{8436FADD-280F-44BE-A08C-0733E1B4A6C8}"/>
              </a:ext>
            </a:extLst>
          </p:cNvPr>
          <p:cNvCxnSpPr>
            <a:cxnSpLocks/>
            <a:stCxn id="50" idx="4"/>
          </p:cNvCxnSpPr>
          <p:nvPr/>
        </p:nvCxnSpPr>
        <p:spPr>
          <a:xfrm>
            <a:off x="5899377" y="1639809"/>
            <a:ext cx="0" cy="5218191"/>
          </a:xfrm>
          <a:prstGeom prst="line">
            <a:avLst/>
          </a:prstGeom>
          <a:ln w="539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0F0F40DA-6AD7-4517-9262-5EDAEF8208A6}"/>
              </a:ext>
            </a:extLst>
          </p:cNvPr>
          <p:cNvSpPr txBox="1"/>
          <p:nvPr/>
        </p:nvSpPr>
        <p:spPr>
          <a:xfrm>
            <a:off x="6207687" y="1068372"/>
            <a:ext cx="1529586" cy="338554"/>
          </a:xfrm>
          <a:prstGeom prst="rect">
            <a:avLst/>
          </a:prstGeom>
          <a:noFill/>
        </p:spPr>
        <p:txBody>
          <a:bodyPr wrap="none" rtlCol="0">
            <a:spAutoFit/>
          </a:bodyPr>
          <a:lstStyle/>
          <a:p>
            <a:r>
              <a:rPr lang="en-US" sz="1600" b="1" dirty="0">
                <a:solidFill>
                  <a:schemeClr val="tx1">
                    <a:lumMod val="75000"/>
                    <a:lumOff val="25000"/>
                  </a:schemeClr>
                </a:solidFill>
                <a:ea typeface="Roboto Light" panose="02000000000000000000" pitchFamily="2" charset="0"/>
                <a:cs typeface="Poppins" panose="00000500000000000000" pitchFamily="2" charset="0"/>
              </a:rPr>
              <a:t>Hypothesis One</a:t>
            </a:r>
          </a:p>
        </p:txBody>
      </p:sp>
      <p:sp>
        <p:nvSpPr>
          <p:cNvPr id="47" name="Rectangle 46">
            <a:extLst>
              <a:ext uri="{FF2B5EF4-FFF2-40B4-BE49-F238E27FC236}">
                <a16:creationId xmlns:a16="http://schemas.microsoft.com/office/drawing/2014/main" id="{7464E425-558F-4E95-B2CE-3A1E1F156F47}"/>
              </a:ext>
            </a:extLst>
          </p:cNvPr>
          <p:cNvSpPr/>
          <p:nvPr/>
        </p:nvSpPr>
        <p:spPr>
          <a:xfrm>
            <a:off x="6207687" y="1392159"/>
            <a:ext cx="4292840" cy="520784"/>
          </a:xfrm>
          <a:prstGeom prst="rect">
            <a:avLst/>
          </a:prstGeom>
        </p:spPr>
        <p:txBody>
          <a:bodyPr wrap="square">
            <a:spAutoFit/>
          </a:bodyPr>
          <a:lstStyle/>
          <a:p>
            <a:pPr>
              <a:lnSpc>
                <a:spcPct val="120000"/>
              </a:lnSpc>
            </a:pPr>
            <a:r>
              <a:rPr lang="en-US" sz="1200" dirty="0">
                <a:solidFill>
                  <a:schemeClr val="bg1">
                    <a:lumMod val="50000"/>
                  </a:schemeClr>
                </a:solidFill>
                <a:cs typeface="Segoe UI Light" panose="020B0502040204020203" pitchFamily="34" charset="0"/>
              </a:rPr>
              <a:t>This format could be used to describe the hypotheses the research was designed to test.</a:t>
            </a:r>
          </a:p>
        </p:txBody>
      </p:sp>
      <p:sp>
        <p:nvSpPr>
          <p:cNvPr id="50" name="Oval 49">
            <a:extLst>
              <a:ext uri="{FF2B5EF4-FFF2-40B4-BE49-F238E27FC236}">
                <a16:creationId xmlns:a16="http://schemas.microsoft.com/office/drawing/2014/main" id="{3E72E534-294C-4C10-A349-AE91B9F9A2EC}"/>
              </a:ext>
            </a:extLst>
          </p:cNvPr>
          <p:cNvSpPr/>
          <p:nvPr/>
        </p:nvSpPr>
        <p:spPr>
          <a:xfrm>
            <a:off x="5775552" y="1392159"/>
            <a:ext cx="247650" cy="2476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ardrop 54">
            <a:extLst>
              <a:ext uri="{FF2B5EF4-FFF2-40B4-BE49-F238E27FC236}">
                <a16:creationId xmlns:a16="http://schemas.microsoft.com/office/drawing/2014/main" id="{8484A005-82DC-4EBA-9565-5A242F3626FD}"/>
              </a:ext>
            </a:extLst>
          </p:cNvPr>
          <p:cNvSpPr/>
          <p:nvPr/>
        </p:nvSpPr>
        <p:spPr>
          <a:xfrm rot="3150092">
            <a:off x="4718207" y="1123055"/>
            <a:ext cx="634571" cy="634571"/>
          </a:xfrm>
          <a:prstGeom prst="teardrop">
            <a:avLst>
              <a:gd name="adj" fmla="val 123818"/>
            </a:avLst>
          </a:prstGeom>
          <a:gradFill>
            <a:gsLst>
              <a:gs pos="0">
                <a:schemeClr val="accent2"/>
              </a:gs>
              <a:gs pos="100000">
                <a:schemeClr val="accent2">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0" name="Group 59">
            <a:extLst>
              <a:ext uri="{FF2B5EF4-FFF2-40B4-BE49-F238E27FC236}">
                <a16:creationId xmlns:a16="http://schemas.microsoft.com/office/drawing/2014/main" id="{19986FAC-97B2-4544-97FB-619A5ED428F4}"/>
              </a:ext>
            </a:extLst>
          </p:cNvPr>
          <p:cNvGrpSpPr/>
          <p:nvPr/>
        </p:nvGrpSpPr>
        <p:grpSpPr>
          <a:xfrm>
            <a:off x="6207687" y="2310097"/>
            <a:ext cx="4292840" cy="1066170"/>
            <a:chOff x="6404310" y="2469445"/>
            <a:chExt cx="3392833" cy="1066170"/>
          </a:xfrm>
        </p:grpSpPr>
        <p:sp>
          <p:nvSpPr>
            <p:cNvPr id="61" name="TextBox 60">
              <a:extLst>
                <a:ext uri="{FF2B5EF4-FFF2-40B4-BE49-F238E27FC236}">
                  <a16:creationId xmlns:a16="http://schemas.microsoft.com/office/drawing/2014/main" id="{9109B5FC-F1F8-43E9-AD98-574F5E6BC56E}"/>
                </a:ext>
              </a:extLst>
            </p:cNvPr>
            <p:cNvSpPr txBox="1"/>
            <p:nvPr/>
          </p:nvSpPr>
          <p:spPr>
            <a:xfrm>
              <a:off x="6404310" y="2469445"/>
              <a:ext cx="1533048" cy="338554"/>
            </a:xfrm>
            <a:prstGeom prst="rect">
              <a:avLst/>
            </a:prstGeom>
            <a:noFill/>
          </p:spPr>
          <p:txBody>
            <a:bodyPr wrap="none" rtlCol="0">
              <a:spAutoFit/>
            </a:bodyPr>
            <a:lstStyle/>
            <a:p>
              <a:r>
                <a:rPr lang="en-US" sz="1600" b="1" dirty="0">
                  <a:solidFill>
                    <a:schemeClr val="tx1">
                      <a:lumMod val="75000"/>
                      <a:lumOff val="25000"/>
                    </a:schemeClr>
                  </a:solidFill>
                  <a:ea typeface="Roboto Light" panose="02000000000000000000" pitchFamily="2" charset="0"/>
                  <a:cs typeface="Poppins" panose="00000500000000000000" pitchFamily="2" charset="0"/>
                </a:rPr>
                <a:t>Hypothesis Two</a:t>
              </a:r>
            </a:p>
          </p:txBody>
        </p:sp>
        <p:sp>
          <p:nvSpPr>
            <p:cNvPr id="62" name="Rectangle 61">
              <a:extLst>
                <a:ext uri="{FF2B5EF4-FFF2-40B4-BE49-F238E27FC236}">
                  <a16:creationId xmlns:a16="http://schemas.microsoft.com/office/drawing/2014/main" id="{0F4A8BFC-8F1A-4A1D-B757-0393CBE240B3}"/>
                </a:ext>
              </a:extLst>
            </p:cNvPr>
            <p:cNvSpPr/>
            <p:nvPr/>
          </p:nvSpPr>
          <p:spPr>
            <a:xfrm>
              <a:off x="6404310" y="2793232"/>
              <a:ext cx="3392833" cy="742383"/>
            </a:xfrm>
            <a:prstGeom prst="rect">
              <a:avLst/>
            </a:prstGeom>
          </p:spPr>
          <p:txBody>
            <a:bodyPr wrap="square">
              <a:spAutoFit/>
            </a:bodyPr>
            <a:lstStyle/>
            <a:p>
              <a:pPr>
                <a:lnSpc>
                  <a:spcPct val="120000"/>
                </a:lnSpc>
              </a:pPr>
              <a:r>
                <a:rPr lang="en-US" sz="1200" dirty="0">
                  <a:solidFill>
                    <a:schemeClr val="bg1">
                      <a:lumMod val="50000"/>
                    </a:schemeClr>
                  </a:solidFill>
                  <a:cs typeface="Segoe UI Light" panose="020B0502040204020203" pitchFamily="34" charset="0"/>
                </a:rPr>
                <a:t>Make sure to use icons that make sense for your topic. Ex sed erat prodesset definiebas, reque essent sit ut. </a:t>
              </a:r>
            </a:p>
          </p:txBody>
        </p:sp>
      </p:grpSp>
      <p:sp>
        <p:nvSpPr>
          <p:cNvPr id="63" name="Oval 62">
            <a:extLst>
              <a:ext uri="{FF2B5EF4-FFF2-40B4-BE49-F238E27FC236}">
                <a16:creationId xmlns:a16="http://schemas.microsoft.com/office/drawing/2014/main" id="{3E2E5A11-B47C-45CA-A667-7405E030A4BF}"/>
              </a:ext>
            </a:extLst>
          </p:cNvPr>
          <p:cNvSpPr/>
          <p:nvPr/>
        </p:nvSpPr>
        <p:spPr>
          <a:xfrm>
            <a:off x="5775552" y="2633884"/>
            <a:ext cx="247650" cy="2476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ardrop 63">
            <a:extLst>
              <a:ext uri="{FF2B5EF4-FFF2-40B4-BE49-F238E27FC236}">
                <a16:creationId xmlns:a16="http://schemas.microsoft.com/office/drawing/2014/main" id="{A193E3D7-EAF6-4896-A273-7680B3FEF968}"/>
              </a:ext>
            </a:extLst>
          </p:cNvPr>
          <p:cNvSpPr/>
          <p:nvPr/>
        </p:nvSpPr>
        <p:spPr>
          <a:xfrm rot="3150092">
            <a:off x="4718207" y="2364780"/>
            <a:ext cx="634571" cy="634571"/>
          </a:xfrm>
          <a:prstGeom prst="teardrop">
            <a:avLst>
              <a:gd name="adj" fmla="val 123818"/>
            </a:avLst>
          </a:prstGeom>
          <a:gradFill>
            <a:gsLst>
              <a:gs pos="0">
                <a:schemeClr val="accent1"/>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EB0F45ED-9E3A-4B88-963E-37883BBF5B9F}"/>
              </a:ext>
            </a:extLst>
          </p:cNvPr>
          <p:cNvSpPr txBox="1"/>
          <p:nvPr/>
        </p:nvSpPr>
        <p:spPr>
          <a:xfrm>
            <a:off x="6207687" y="3551822"/>
            <a:ext cx="1665136" cy="338554"/>
          </a:xfrm>
          <a:prstGeom prst="rect">
            <a:avLst/>
          </a:prstGeom>
          <a:noFill/>
        </p:spPr>
        <p:txBody>
          <a:bodyPr wrap="none" rtlCol="0">
            <a:spAutoFit/>
          </a:bodyPr>
          <a:lstStyle/>
          <a:p>
            <a:r>
              <a:rPr lang="en-US" sz="1600" b="1" dirty="0">
                <a:solidFill>
                  <a:schemeClr val="tx1">
                    <a:lumMod val="75000"/>
                    <a:lumOff val="25000"/>
                  </a:schemeClr>
                </a:solidFill>
                <a:ea typeface="Roboto Light" panose="02000000000000000000" pitchFamily="2" charset="0"/>
                <a:cs typeface="Poppins" panose="00000500000000000000" pitchFamily="2" charset="0"/>
              </a:rPr>
              <a:t>Hypothesis T</a:t>
            </a:r>
            <a:r>
              <a:rPr lang="id-ID" sz="1600" b="1" dirty="0">
                <a:solidFill>
                  <a:schemeClr val="tx1">
                    <a:lumMod val="75000"/>
                    <a:lumOff val="25000"/>
                  </a:schemeClr>
                </a:solidFill>
                <a:ea typeface="Roboto Light" panose="02000000000000000000" pitchFamily="2" charset="0"/>
                <a:cs typeface="Poppins" panose="00000500000000000000" pitchFamily="2" charset="0"/>
              </a:rPr>
              <a:t>hree</a:t>
            </a:r>
            <a:endParaRPr lang="en-US" sz="1600" b="1" dirty="0">
              <a:solidFill>
                <a:schemeClr val="tx1">
                  <a:lumMod val="75000"/>
                  <a:lumOff val="25000"/>
                </a:schemeClr>
              </a:solidFill>
              <a:ea typeface="Roboto Light" panose="02000000000000000000" pitchFamily="2" charset="0"/>
              <a:cs typeface="Poppins" panose="00000500000000000000" pitchFamily="2" charset="0"/>
            </a:endParaRPr>
          </a:p>
        </p:txBody>
      </p:sp>
      <p:sp>
        <p:nvSpPr>
          <p:cNvPr id="68" name="Rectangle 67">
            <a:extLst>
              <a:ext uri="{FF2B5EF4-FFF2-40B4-BE49-F238E27FC236}">
                <a16:creationId xmlns:a16="http://schemas.microsoft.com/office/drawing/2014/main" id="{676D7365-8036-43D1-A158-A0FBE0EAF676}"/>
              </a:ext>
            </a:extLst>
          </p:cNvPr>
          <p:cNvSpPr/>
          <p:nvPr/>
        </p:nvSpPr>
        <p:spPr>
          <a:xfrm>
            <a:off x="6207687" y="3875609"/>
            <a:ext cx="4292840" cy="757130"/>
          </a:xfrm>
          <a:prstGeom prst="rect">
            <a:avLst/>
          </a:prstGeom>
        </p:spPr>
        <p:txBody>
          <a:bodyPr wrap="square">
            <a:spAutoFit/>
          </a:bodyPr>
          <a:lstStyle/>
          <a:p>
            <a:pPr>
              <a:lnSpc>
                <a:spcPct val="120000"/>
              </a:lnSpc>
            </a:pPr>
            <a:r>
              <a:rPr lang="en-US" sz="1200" dirty="0">
                <a:solidFill>
                  <a:schemeClr val="bg1">
                    <a:lumMod val="50000"/>
                  </a:schemeClr>
                </a:solidFill>
                <a:cs typeface="Segoe UI Light" panose="020B0502040204020203" pitchFamily="34" charset="0"/>
              </a:rPr>
              <a:t>Lorem ipsum dolor sit amet, officiis suscipiantur vim in, ne postea debitis eleifend ius. Ex sed erat prodesset definiebas, reque essent sit ut. </a:t>
            </a:r>
          </a:p>
        </p:txBody>
      </p:sp>
      <p:sp>
        <p:nvSpPr>
          <p:cNvPr id="69" name="Oval 68">
            <a:extLst>
              <a:ext uri="{FF2B5EF4-FFF2-40B4-BE49-F238E27FC236}">
                <a16:creationId xmlns:a16="http://schemas.microsoft.com/office/drawing/2014/main" id="{404F7848-FDC7-4866-89CC-FEEA03AA4187}"/>
              </a:ext>
            </a:extLst>
          </p:cNvPr>
          <p:cNvSpPr/>
          <p:nvPr/>
        </p:nvSpPr>
        <p:spPr>
          <a:xfrm>
            <a:off x="5775552" y="3875609"/>
            <a:ext cx="247650" cy="2476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ardrop 69">
            <a:extLst>
              <a:ext uri="{FF2B5EF4-FFF2-40B4-BE49-F238E27FC236}">
                <a16:creationId xmlns:a16="http://schemas.microsoft.com/office/drawing/2014/main" id="{89612287-E44D-4CFA-9419-1269ABBF437E}"/>
              </a:ext>
            </a:extLst>
          </p:cNvPr>
          <p:cNvSpPr/>
          <p:nvPr/>
        </p:nvSpPr>
        <p:spPr>
          <a:xfrm rot="3150092">
            <a:off x="4718207" y="3606505"/>
            <a:ext cx="634571" cy="634571"/>
          </a:xfrm>
          <a:prstGeom prst="teardrop">
            <a:avLst>
              <a:gd name="adj" fmla="val 123818"/>
            </a:avLst>
          </a:prstGeom>
          <a:gradFill>
            <a:gsLst>
              <a:gs pos="0">
                <a:schemeClr val="accent2"/>
              </a:gs>
              <a:gs pos="100000">
                <a:schemeClr val="accent2">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766DF9CB-C937-48E1-B8D2-AB4735CB66E9}"/>
              </a:ext>
            </a:extLst>
          </p:cNvPr>
          <p:cNvSpPr txBox="1"/>
          <p:nvPr/>
        </p:nvSpPr>
        <p:spPr>
          <a:xfrm>
            <a:off x="6207687" y="4793547"/>
            <a:ext cx="1563954" cy="338554"/>
          </a:xfrm>
          <a:prstGeom prst="rect">
            <a:avLst/>
          </a:prstGeom>
          <a:noFill/>
        </p:spPr>
        <p:txBody>
          <a:bodyPr wrap="none" rtlCol="0">
            <a:spAutoFit/>
          </a:bodyPr>
          <a:lstStyle/>
          <a:p>
            <a:r>
              <a:rPr lang="en-US" sz="1600" b="1" dirty="0">
                <a:solidFill>
                  <a:schemeClr val="tx1">
                    <a:lumMod val="75000"/>
                    <a:lumOff val="25000"/>
                  </a:schemeClr>
                </a:solidFill>
                <a:ea typeface="Roboto Light" panose="02000000000000000000" pitchFamily="2" charset="0"/>
                <a:cs typeface="Poppins" panose="00000500000000000000" pitchFamily="2" charset="0"/>
              </a:rPr>
              <a:t>Hypothesis </a:t>
            </a:r>
            <a:r>
              <a:rPr lang="id-ID" sz="1600" b="1" dirty="0">
                <a:solidFill>
                  <a:schemeClr val="tx1">
                    <a:lumMod val="75000"/>
                    <a:lumOff val="25000"/>
                  </a:schemeClr>
                </a:solidFill>
                <a:ea typeface="Roboto Light" panose="02000000000000000000" pitchFamily="2" charset="0"/>
                <a:cs typeface="Poppins" panose="00000500000000000000" pitchFamily="2" charset="0"/>
              </a:rPr>
              <a:t>Four</a:t>
            </a:r>
            <a:endParaRPr lang="en-US" sz="1600" b="1" dirty="0">
              <a:solidFill>
                <a:schemeClr val="tx1">
                  <a:lumMod val="75000"/>
                  <a:lumOff val="25000"/>
                </a:schemeClr>
              </a:solidFill>
              <a:ea typeface="Roboto Light" panose="02000000000000000000" pitchFamily="2" charset="0"/>
              <a:cs typeface="Poppins" panose="00000500000000000000" pitchFamily="2" charset="0"/>
            </a:endParaRPr>
          </a:p>
        </p:txBody>
      </p:sp>
      <p:sp>
        <p:nvSpPr>
          <p:cNvPr id="80" name="Rectangle 79">
            <a:extLst>
              <a:ext uri="{FF2B5EF4-FFF2-40B4-BE49-F238E27FC236}">
                <a16:creationId xmlns:a16="http://schemas.microsoft.com/office/drawing/2014/main" id="{56439FA2-AFDA-44D2-A556-B5FFA818AB1F}"/>
              </a:ext>
            </a:extLst>
          </p:cNvPr>
          <p:cNvSpPr/>
          <p:nvPr/>
        </p:nvSpPr>
        <p:spPr>
          <a:xfrm>
            <a:off x="6207687" y="5117334"/>
            <a:ext cx="4292840" cy="757130"/>
          </a:xfrm>
          <a:prstGeom prst="rect">
            <a:avLst/>
          </a:prstGeom>
        </p:spPr>
        <p:txBody>
          <a:bodyPr wrap="square">
            <a:spAutoFit/>
          </a:bodyPr>
          <a:lstStyle/>
          <a:p>
            <a:pPr>
              <a:lnSpc>
                <a:spcPct val="120000"/>
              </a:lnSpc>
            </a:pPr>
            <a:r>
              <a:rPr lang="en-US" sz="1200" dirty="0">
                <a:solidFill>
                  <a:schemeClr val="bg1">
                    <a:lumMod val="50000"/>
                  </a:schemeClr>
                </a:solidFill>
                <a:cs typeface="Segoe UI Light" panose="020B0502040204020203" pitchFamily="34" charset="0"/>
              </a:rPr>
              <a:t>Lorem ipsum dolor sit amet, officiis suscipiantur vim in, ne postea debitis eleifend ius. Ex sed erat prodesset definiebas, reque essent sit ut. </a:t>
            </a:r>
          </a:p>
        </p:txBody>
      </p:sp>
      <p:sp>
        <p:nvSpPr>
          <p:cNvPr id="76" name="Oval 75">
            <a:extLst>
              <a:ext uri="{FF2B5EF4-FFF2-40B4-BE49-F238E27FC236}">
                <a16:creationId xmlns:a16="http://schemas.microsoft.com/office/drawing/2014/main" id="{624B1D13-375C-4C55-B80F-D9D95F35030D}"/>
              </a:ext>
            </a:extLst>
          </p:cNvPr>
          <p:cNvSpPr/>
          <p:nvPr/>
        </p:nvSpPr>
        <p:spPr>
          <a:xfrm>
            <a:off x="5775552" y="5117334"/>
            <a:ext cx="247650" cy="2476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ardrop 76">
            <a:extLst>
              <a:ext uri="{FF2B5EF4-FFF2-40B4-BE49-F238E27FC236}">
                <a16:creationId xmlns:a16="http://schemas.microsoft.com/office/drawing/2014/main" id="{731815D7-E2FC-432A-B42A-FF27A9967292}"/>
              </a:ext>
            </a:extLst>
          </p:cNvPr>
          <p:cNvSpPr/>
          <p:nvPr/>
        </p:nvSpPr>
        <p:spPr>
          <a:xfrm rot="3150092">
            <a:off x="4718207" y="4848230"/>
            <a:ext cx="634571" cy="634571"/>
          </a:xfrm>
          <a:prstGeom prst="teardrop">
            <a:avLst>
              <a:gd name="adj" fmla="val 123818"/>
            </a:avLst>
          </a:prstGeom>
          <a:gradFill>
            <a:gsLst>
              <a:gs pos="0">
                <a:schemeClr val="accent1"/>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AC04A248-8B52-4302-83D2-A96924B88A03}"/>
              </a:ext>
            </a:extLst>
          </p:cNvPr>
          <p:cNvSpPr txBox="1"/>
          <p:nvPr/>
        </p:nvSpPr>
        <p:spPr>
          <a:xfrm>
            <a:off x="647700" y="4089564"/>
            <a:ext cx="1077218" cy="338554"/>
          </a:xfrm>
          <a:prstGeom prst="rect">
            <a:avLst/>
          </a:prstGeom>
          <a:noFill/>
        </p:spPr>
        <p:txBody>
          <a:bodyPr wrap="none" rtlCol="0">
            <a:spAutoFit/>
          </a:bodyPr>
          <a:lstStyle/>
          <a:p>
            <a:r>
              <a:rPr lang="en-US" sz="1600" b="1" dirty="0">
                <a:solidFill>
                  <a:schemeClr val="bg1"/>
                </a:solidFill>
                <a:ea typeface="Roboto Light" panose="02000000000000000000" pitchFamily="2" charset="0"/>
                <a:cs typeface="Poppins" panose="00000500000000000000" pitchFamily="2" charset="0"/>
              </a:rPr>
              <a:t>Objectives</a:t>
            </a:r>
          </a:p>
        </p:txBody>
      </p:sp>
      <p:grpSp>
        <p:nvGrpSpPr>
          <p:cNvPr id="4" name="Group 3">
            <a:extLst>
              <a:ext uri="{FF2B5EF4-FFF2-40B4-BE49-F238E27FC236}">
                <a16:creationId xmlns:a16="http://schemas.microsoft.com/office/drawing/2014/main" id="{AA6654A5-9CB1-42B1-AC08-03993EFCD494}"/>
              </a:ext>
            </a:extLst>
          </p:cNvPr>
          <p:cNvGrpSpPr/>
          <p:nvPr/>
        </p:nvGrpSpPr>
        <p:grpSpPr>
          <a:xfrm>
            <a:off x="4860939" y="1357851"/>
            <a:ext cx="349107" cy="174554"/>
            <a:chOff x="1895625" y="5364283"/>
            <a:chExt cx="560985" cy="280493"/>
          </a:xfrm>
          <a:solidFill>
            <a:schemeClr val="bg1"/>
          </a:solidFill>
        </p:grpSpPr>
        <p:sp>
          <p:nvSpPr>
            <p:cNvPr id="51" name="Rectangle 162">
              <a:extLst>
                <a:ext uri="{FF2B5EF4-FFF2-40B4-BE49-F238E27FC236}">
                  <a16:creationId xmlns:a16="http://schemas.microsoft.com/office/drawing/2014/main" id="{8E5A2B6E-450D-4A5B-98F8-D01CBF08DEC4}"/>
                </a:ext>
              </a:extLst>
            </p:cNvPr>
            <p:cNvSpPr>
              <a:spLocks noChangeArrowheads="1"/>
            </p:cNvSpPr>
            <p:nvPr/>
          </p:nvSpPr>
          <p:spPr bwMode="auto">
            <a:xfrm>
              <a:off x="1902637" y="5497517"/>
              <a:ext cx="280493" cy="17531"/>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2" name="Freeform 163">
              <a:extLst>
                <a:ext uri="{FF2B5EF4-FFF2-40B4-BE49-F238E27FC236}">
                  <a16:creationId xmlns:a16="http://schemas.microsoft.com/office/drawing/2014/main" id="{0DF0A08A-B6BB-4BDB-BA0B-57C6F02C1AD5}"/>
                </a:ext>
              </a:extLst>
            </p:cNvPr>
            <p:cNvSpPr>
              <a:spLocks noEditPoints="1"/>
            </p:cNvSpPr>
            <p:nvPr/>
          </p:nvSpPr>
          <p:spPr bwMode="auto">
            <a:xfrm>
              <a:off x="2176117" y="5364283"/>
              <a:ext cx="280493" cy="280493"/>
            </a:xfrm>
            <a:custGeom>
              <a:avLst/>
              <a:gdLst>
                <a:gd name="T0" fmla="*/ 64 w 128"/>
                <a:gd name="T1" fmla="*/ 128 h 128"/>
                <a:gd name="T2" fmla="*/ 0 w 128"/>
                <a:gd name="T3" fmla="*/ 64 h 128"/>
                <a:gd name="T4" fmla="*/ 64 w 128"/>
                <a:gd name="T5" fmla="*/ 0 h 128"/>
                <a:gd name="T6" fmla="*/ 128 w 128"/>
                <a:gd name="T7" fmla="*/ 64 h 128"/>
                <a:gd name="T8" fmla="*/ 64 w 128"/>
                <a:gd name="T9" fmla="*/ 128 h 128"/>
                <a:gd name="T10" fmla="*/ 64 w 128"/>
                <a:gd name="T11" fmla="*/ 8 h 128"/>
                <a:gd name="T12" fmla="*/ 8 w 128"/>
                <a:gd name="T13" fmla="*/ 64 h 128"/>
                <a:gd name="T14" fmla="*/ 64 w 128"/>
                <a:gd name="T15" fmla="*/ 120 h 128"/>
                <a:gd name="T16" fmla="*/ 120 w 128"/>
                <a:gd name="T17" fmla="*/ 64 h 128"/>
                <a:gd name="T18" fmla="*/ 64 w 128"/>
                <a:gd name="T19" fmla="*/ 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128"/>
                  </a:moveTo>
                  <a:cubicBezTo>
                    <a:pt x="29" y="128"/>
                    <a:pt x="0" y="99"/>
                    <a:pt x="0" y="64"/>
                  </a:cubicBezTo>
                  <a:cubicBezTo>
                    <a:pt x="0" y="28"/>
                    <a:pt x="29" y="0"/>
                    <a:pt x="64" y="0"/>
                  </a:cubicBezTo>
                  <a:cubicBezTo>
                    <a:pt x="99" y="0"/>
                    <a:pt x="128" y="28"/>
                    <a:pt x="128" y="64"/>
                  </a:cubicBezTo>
                  <a:cubicBezTo>
                    <a:pt x="128" y="99"/>
                    <a:pt x="99" y="128"/>
                    <a:pt x="64" y="128"/>
                  </a:cubicBezTo>
                  <a:close/>
                  <a:moveTo>
                    <a:pt x="64" y="8"/>
                  </a:moveTo>
                  <a:cubicBezTo>
                    <a:pt x="33" y="8"/>
                    <a:pt x="8" y="33"/>
                    <a:pt x="8" y="64"/>
                  </a:cubicBezTo>
                  <a:cubicBezTo>
                    <a:pt x="8" y="94"/>
                    <a:pt x="33" y="120"/>
                    <a:pt x="64" y="120"/>
                  </a:cubicBezTo>
                  <a:cubicBezTo>
                    <a:pt x="95" y="120"/>
                    <a:pt x="120" y="94"/>
                    <a:pt x="120" y="64"/>
                  </a:cubicBezTo>
                  <a:cubicBezTo>
                    <a:pt x="120" y="33"/>
                    <a:pt x="95" y="8"/>
                    <a:pt x="64"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164">
              <a:extLst>
                <a:ext uri="{FF2B5EF4-FFF2-40B4-BE49-F238E27FC236}">
                  <a16:creationId xmlns:a16="http://schemas.microsoft.com/office/drawing/2014/main" id="{1235EB0B-46CE-4416-A8BC-DB7B7B5DE333}"/>
                </a:ext>
              </a:extLst>
            </p:cNvPr>
            <p:cNvSpPr>
              <a:spLocks/>
            </p:cNvSpPr>
            <p:nvPr/>
          </p:nvSpPr>
          <p:spPr bwMode="auto">
            <a:xfrm>
              <a:off x="1895625" y="5420382"/>
              <a:ext cx="94666" cy="168295"/>
            </a:xfrm>
            <a:custGeom>
              <a:avLst/>
              <a:gdLst>
                <a:gd name="T0" fmla="*/ 23 w 27"/>
                <a:gd name="T1" fmla="*/ 48 h 48"/>
                <a:gd name="T2" fmla="*/ 0 w 27"/>
                <a:gd name="T3" fmla="*/ 26 h 48"/>
                <a:gd name="T4" fmla="*/ 0 w 27"/>
                <a:gd name="T5" fmla="*/ 22 h 48"/>
                <a:gd name="T6" fmla="*/ 23 w 27"/>
                <a:gd name="T7" fmla="*/ 0 h 48"/>
                <a:gd name="T8" fmla="*/ 27 w 27"/>
                <a:gd name="T9" fmla="*/ 3 h 48"/>
                <a:gd name="T10" fmla="*/ 6 w 27"/>
                <a:gd name="T11" fmla="*/ 24 h 48"/>
                <a:gd name="T12" fmla="*/ 27 w 27"/>
                <a:gd name="T13" fmla="*/ 45 h 48"/>
                <a:gd name="T14" fmla="*/ 23 w 27"/>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8">
                  <a:moveTo>
                    <a:pt x="23" y="48"/>
                  </a:moveTo>
                  <a:lnTo>
                    <a:pt x="0" y="26"/>
                  </a:lnTo>
                  <a:lnTo>
                    <a:pt x="0" y="22"/>
                  </a:lnTo>
                  <a:lnTo>
                    <a:pt x="23" y="0"/>
                  </a:lnTo>
                  <a:lnTo>
                    <a:pt x="27" y="3"/>
                  </a:lnTo>
                  <a:lnTo>
                    <a:pt x="6" y="24"/>
                  </a:lnTo>
                  <a:lnTo>
                    <a:pt x="27" y="45"/>
                  </a:lnTo>
                  <a:lnTo>
                    <a:pt x="23" y="48"/>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4" name="Freeform 280">
            <a:extLst>
              <a:ext uri="{FF2B5EF4-FFF2-40B4-BE49-F238E27FC236}">
                <a16:creationId xmlns:a16="http://schemas.microsoft.com/office/drawing/2014/main" id="{1F7EBBAF-81E3-4FCB-BA0E-B329F9B83E1E}"/>
              </a:ext>
            </a:extLst>
          </p:cNvPr>
          <p:cNvSpPr>
            <a:spLocks noEditPoints="1"/>
          </p:cNvSpPr>
          <p:nvPr/>
        </p:nvSpPr>
        <p:spPr bwMode="auto">
          <a:xfrm>
            <a:off x="4853795" y="2563050"/>
            <a:ext cx="363394" cy="238030"/>
          </a:xfrm>
          <a:custGeom>
            <a:avLst/>
            <a:gdLst>
              <a:gd name="T0" fmla="*/ 0 w 229"/>
              <a:gd name="T1" fmla="*/ 0 h 150"/>
              <a:gd name="T2" fmla="*/ 0 w 229"/>
              <a:gd name="T3" fmla="*/ 150 h 150"/>
              <a:gd name="T4" fmla="*/ 229 w 229"/>
              <a:gd name="T5" fmla="*/ 150 h 150"/>
              <a:gd name="T6" fmla="*/ 229 w 229"/>
              <a:gd name="T7" fmla="*/ 0 h 150"/>
              <a:gd name="T8" fmla="*/ 0 w 229"/>
              <a:gd name="T9" fmla="*/ 0 h 150"/>
              <a:gd name="T10" fmla="*/ 107 w 229"/>
              <a:gd name="T11" fmla="*/ 75 h 150"/>
              <a:gd name="T12" fmla="*/ 8 w 229"/>
              <a:gd name="T13" fmla="*/ 140 h 150"/>
              <a:gd name="T14" fmla="*/ 8 w 229"/>
              <a:gd name="T15" fmla="*/ 10 h 150"/>
              <a:gd name="T16" fmla="*/ 107 w 229"/>
              <a:gd name="T17" fmla="*/ 75 h 150"/>
              <a:gd name="T18" fmla="*/ 16 w 229"/>
              <a:gd name="T19" fmla="*/ 7 h 150"/>
              <a:gd name="T20" fmla="*/ 213 w 229"/>
              <a:gd name="T21" fmla="*/ 7 h 150"/>
              <a:gd name="T22" fmla="*/ 115 w 229"/>
              <a:gd name="T23" fmla="*/ 70 h 150"/>
              <a:gd name="T24" fmla="*/ 16 w 229"/>
              <a:gd name="T25" fmla="*/ 7 h 150"/>
              <a:gd name="T26" fmla="*/ 115 w 229"/>
              <a:gd name="T27" fmla="*/ 79 h 150"/>
              <a:gd name="T28" fmla="*/ 213 w 229"/>
              <a:gd name="T29" fmla="*/ 143 h 150"/>
              <a:gd name="T30" fmla="*/ 16 w 229"/>
              <a:gd name="T31" fmla="*/ 143 h 150"/>
              <a:gd name="T32" fmla="*/ 115 w 229"/>
              <a:gd name="T33" fmla="*/ 79 h 150"/>
              <a:gd name="T34" fmla="*/ 121 w 229"/>
              <a:gd name="T35" fmla="*/ 75 h 150"/>
              <a:gd name="T36" fmla="*/ 222 w 229"/>
              <a:gd name="T37" fmla="*/ 10 h 150"/>
              <a:gd name="T38" fmla="*/ 222 w 229"/>
              <a:gd name="T39" fmla="*/ 140 h 150"/>
              <a:gd name="T40" fmla="*/ 121 w 229"/>
              <a:gd name="T41"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9" h="150">
                <a:moveTo>
                  <a:pt x="0" y="0"/>
                </a:moveTo>
                <a:lnTo>
                  <a:pt x="0" y="150"/>
                </a:lnTo>
                <a:lnTo>
                  <a:pt x="229" y="150"/>
                </a:lnTo>
                <a:lnTo>
                  <a:pt x="229" y="0"/>
                </a:lnTo>
                <a:lnTo>
                  <a:pt x="0" y="0"/>
                </a:lnTo>
                <a:close/>
                <a:moveTo>
                  <a:pt x="107" y="75"/>
                </a:moveTo>
                <a:lnTo>
                  <a:pt x="8" y="140"/>
                </a:lnTo>
                <a:lnTo>
                  <a:pt x="8" y="10"/>
                </a:lnTo>
                <a:lnTo>
                  <a:pt x="107" y="75"/>
                </a:lnTo>
                <a:close/>
                <a:moveTo>
                  <a:pt x="16" y="7"/>
                </a:moveTo>
                <a:lnTo>
                  <a:pt x="213" y="7"/>
                </a:lnTo>
                <a:lnTo>
                  <a:pt x="115" y="70"/>
                </a:lnTo>
                <a:lnTo>
                  <a:pt x="16" y="7"/>
                </a:lnTo>
                <a:close/>
                <a:moveTo>
                  <a:pt x="115" y="79"/>
                </a:moveTo>
                <a:lnTo>
                  <a:pt x="213" y="143"/>
                </a:lnTo>
                <a:lnTo>
                  <a:pt x="16" y="143"/>
                </a:lnTo>
                <a:lnTo>
                  <a:pt x="115" y="79"/>
                </a:lnTo>
                <a:close/>
                <a:moveTo>
                  <a:pt x="121" y="75"/>
                </a:moveTo>
                <a:lnTo>
                  <a:pt x="222" y="10"/>
                </a:lnTo>
                <a:lnTo>
                  <a:pt x="222" y="140"/>
                </a:lnTo>
                <a:lnTo>
                  <a:pt x="121" y="7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56" name="AutoShape 39">
            <a:extLst>
              <a:ext uri="{FF2B5EF4-FFF2-40B4-BE49-F238E27FC236}">
                <a16:creationId xmlns:a16="http://schemas.microsoft.com/office/drawing/2014/main" id="{794B93C2-DD88-4486-97E8-2C19C149333C}"/>
              </a:ext>
            </a:extLst>
          </p:cNvPr>
          <p:cNvSpPr>
            <a:spLocks/>
          </p:cNvSpPr>
          <p:nvPr/>
        </p:nvSpPr>
        <p:spPr bwMode="auto">
          <a:xfrm>
            <a:off x="4908435" y="3794113"/>
            <a:ext cx="254116" cy="2593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12" y="4429"/>
                </a:moveTo>
                <a:cubicBezTo>
                  <a:pt x="19770" y="4827"/>
                  <a:pt x="19770" y="5723"/>
                  <a:pt x="19770" y="6619"/>
                </a:cubicBezTo>
                <a:cubicBezTo>
                  <a:pt x="19770" y="8858"/>
                  <a:pt x="18906" y="10600"/>
                  <a:pt x="17076" y="11894"/>
                </a:cubicBezTo>
                <a:cubicBezTo>
                  <a:pt x="15297" y="13238"/>
                  <a:pt x="12604" y="14134"/>
                  <a:pt x="9402" y="14134"/>
                </a:cubicBezTo>
                <a:cubicBezTo>
                  <a:pt x="8487" y="14134"/>
                  <a:pt x="8487" y="14134"/>
                  <a:pt x="8487" y="14134"/>
                </a:cubicBezTo>
                <a:cubicBezTo>
                  <a:pt x="8080" y="14134"/>
                  <a:pt x="7623" y="14582"/>
                  <a:pt x="7166" y="14980"/>
                </a:cubicBezTo>
                <a:cubicBezTo>
                  <a:pt x="6251" y="18962"/>
                  <a:pt x="6251" y="18962"/>
                  <a:pt x="6251" y="18962"/>
                </a:cubicBezTo>
                <a:cubicBezTo>
                  <a:pt x="6251" y="19410"/>
                  <a:pt x="5793" y="19858"/>
                  <a:pt x="5387" y="19858"/>
                </a:cubicBezTo>
                <a:cubicBezTo>
                  <a:pt x="3557" y="19858"/>
                  <a:pt x="3557" y="19858"/>
                  <a:pt x="3557" y="19858"/>
                </a:cubicBezTo>
                <a:cubicBezTo>
                  <a:pt x="3100" y="20305"/>
                  <a:pt x="3100" y="20305"/>
                  <a:pt x="3100" y="20305"/>
                </a:cubicBezTo>
                <a:cubicBezTo>
                  <a:pt x="3100" y="20704"/>
                  <a:pt x="3557" y="21600"/>
                  <a:pt x="4015" y="21600"/>
                </a:cubicBezTo>
                <a:cubicBezTo>
                  <a:pt x="6708" y="21600"/>
                  <a:pt x="6708" y="21600"/>
                  <a:pt x="6708" y="21600"/>
                </a:cubicBezTo>
                <a:cubicBezTo>
                  <a:pt x="7623" y="21600"/>
                  <a:pt x="8080" y="20704"/>
                  <a:pt x="8080" y="20305"/>
                </a:cubicBezTo>
                <a:cubicBezTo>
                  <a:pt x="8944" y="16324"/>
                  <a:pt x="8944" y="16324"/>
                  <a:pt x="8944" y="16324"/>
                </a:cubicBezTo>
                <a:cubicBezTo>
                  <a:pt x="9402" y="15876"/>
                  <a:pt x="9859" y="15428"/>
                  <a:pt x="10317" y="15428"/>
                </a:cubicBezTo>
                <a:cubicBezTo>
                  <a:pt x="11181" y="15428"/>
                  <a:pt x="11181" y="15428"/>
                  <a:pt x="11181" y="15428"/>
                </a:cubicBezTo>
                <a:cubicBezTo>
                  <a:pt x="14383" y="15428"/>
                  <a:pt x="17076" y="14980"/>
                  <a:pt x="18906" y="13686"/>
                </a:cubicBezTo>
                <a:cubicBezTo>
                  <a:pt x="20685" y="12342"/>
                  <a:pt x="21599" y="10600"/>
                  <a:pt x="21599" y="8361"/>
                </a:cubicBezTo>
                <a:cubicBezTo>
                  <a:pt x="21599" y="7465"/>
                  <a:pt x="21599" y="6619"/>
                  <a:pt x="21142" y="6171"/>
                </a:cubicBezTo>
                <a:cubicBezTo>
                  <a:pt x="20685" y="5275"/>
                  <a:pt x="20227" y="4827"/>
                  <a:pt x="19770" y="4429"/>
                </a:cubicBezTo>
                <a:cubicBezTo>
                  <a:pt x="19312" y="4429"/>
                  <a:pt x="19312" y="4429"/>
                  <a:pt x="19312" y="4429"/>
                </a:cubicBezTo>
                <a:close/>
                <a:moveTo>
                  <a:pt x="4929" y="17220"/>
                </a:moveTo>
                <a:cubicBezTo>
                  <a:pt x="5793" y="13238"/>
                  <a:pt x="5793" y="13238"/>
                  <a:pt x="5793" y="13238"/>
                </a:cubicBezTo>
                <a:cubicBezTo>
                  <a:pt x="5793" y="12790"/>
                  <a:pt x="6251" y="12342"/>
                  <a:pt x="7166" y="12342"/>
                </a:cubicBezTo>
                <a:cubicBezTo>
                  <a:pt x="7623" y="12342"/>
                  <a:pt x="7623" y="12342"/>
                  <a:pt x="7623" y="12342"/>
                </a:cubicBezTo>
                <a:cubicBezTo>
                  <a:pt x="11181" y="12342"/>
                  <a:pt x="13468" y="11496"/>
                  <a:pt x="15297" y="10103"/>
                </a:cubicBezTo>
                <a:cubicBezTo>
                  <a:pt x="17534" y="8858"/>
                  <a:pt x="18448" y="7067"/>
                  <a:pt x="18448" y="5275"/>
                </a:cubicBezTo>
                <a:cubicBezTo>
                  <a:pt x="18448" y="3981"/>
                  <a:pt x="17991" y="3533"/>
                  <a:pt x="17534" y="2637"/>
                </a:cubicBezTo>
                <a:cubicBezTo>
                  <a:pt x="17534" y="2189"/>
                  <a:pt x="17076" y="1791"/>
                  <a:pt x="16161" y="1343"/>
                </a:cubicBezTo>
                <a:cubicBezTo>
                  <a:pt x="15755" y="895"/>
                  <a:pt x="14840" y="447"/>
                  <a:pt x="13874" y="447"/>
                </a:cubicBezTo>
                <a:cubicBezTo>
                  <a:pt x="13061" y="447"/>
                  <a:pt x="12095" y="0"/>
                  <a:pt x="10774" y="0"/>
                </a:cubicBezTo>
                <a:cubicBezTo>
                  <a:pt x="4929" y="0"/>
                  <a:pt x="4929" y="0"/>
                  <a:pt x="4929" y="0"/>
                </a:cubicBezTo>
                <a:cubicBezTo>
                  <a:pt x="4472" y="0"/>
                  <a:pt x="4015" y="447"/>
                  <a:pt x="3557" y="1343"/>
                </a:cubicBezTo>
                <a:cubicBezTo>
                  <a:pt x="0" y="17220"/>
                  <a:pt x="0" y="17220"/>
                  <a:pt x="0" y="17220"/>
                </a:cubicBezTo>
                <a:cubicBezTo>
                  <a:pt x="0" y="17618"/>
                  <a:pt x="0" y="18066"/>
                  <a:pt x="864" y="18066"/>
                </a:cubicBezTo>
                <a:cubicBezTo>
                  <a:pt x="3557" y="18066"/>
                  <a:pt x="3557" y="18066"/>
                  <a:pt x="3557" y="18066"/>
                </a:cubicBezTo>
                <a:cubicBezTo>
                  <a:pt x="4015" y="18066"/>
                  <a:pt x="4472" y="17618"/>
                  <a:pt x="4929" y="17220"/>
                </a:cubicBezTo>
                <a:close/>
                <a:moveTo>
                  <a:pt x="7166" y="7913"/>
                </a:moveTo>
                <a:cubicBezTo>
                  <a:pt x="7623" y="4429"/>
                  <a:pt x="7623" y="4429"/>
                  <a:pt x="7623" y="4429"/>
                </a:cubicBezTo>
                <a:cubicBezTo>
                  <a:pt x="8080" y="3981"/>
                  <a:pt x="8487" y="3533"/>
                  <a:pt x="8944" y="3533"/>
                </a:cubicBezTo>
                <a:cubicBezTo>
                  <a:pt x="9859" y="3533"/>
                  <a:pt x="9859" y="3533"/>
                  <a:pt x="9859" y="3533"/>
                </a:cubicBezTo>
                <a:cubicBezTo>
                  <a:pt x="11181" y="3533"/>
                  <a:pt x="11638" y="3533"/>
                  <a:pt x="12095" y="3981"/>
                </a:cubicBezTo>
                <a:cubicBezTo>
                  <a:pt x="13061" y="4429"/>
                  <a:pt x="13061" y="4827"/>
                  <a:pt x="13061" y="5723"/>
                </a:cubicBezTo>
                <a:cubicBezTo>
                  <a:pt x="13061" y="6619"/>
                  <a:pt x="12604" y="7465"/>
                  <a:pt x="11638" y="7913"/>
                </a:cubicBezTo>
                <a:cubicBezTo>
                  <a:pt x="11181" y="8361"/>
                  <a:pt x="9859" y="8858"/>
                  <a:pt x="8487" y="8858"/>
                </a:cubicBezTo>
                <a:cubicBezTo>
                  <a:pt x="7623" y="8858"/>
                  <a:pt x="7623" y="8858"/>
                  <a:pt x="7623" y="8858"/>
                </a:cubicBezTo>
                <a:cubicBezTo>
                  <a:pt x="7166" y="8858"/>
                  <a:pt x="6708" y="8361"/>
                  <a:pt x="7166" y="7913"/>
                </a:cubicBezTo>
                <a:close/>
              </a:path>
            </a:pathLst>
          </a:custGeom>
          <a:noFill/>
          <a:ln w="9525" cap="flat" cmpd="sng">
            <a:solidFill>
              <a:schemeClr val="bg1"/>
            </a:solidFill>
            <a:prstDash val="solid"/>
            <a:miter lim="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1827213">
              <a:defRPr/>
            </a:pPr>
            <a:endParaRPr lang="en-US" sz="3600" dirty="0">
              <a:solidFill>
                <a:srgbClr val="7E7E7E"/>
              </a:solidFill>
              <a:cs typeface="Lato Light" charset="0"/>
              <a:sym typeface="Lato Light" charset="0"/>
            </a:endParaRPr>
          </a:p>
        </p:txBody>
      </p:sp>
      <p:grpSp>
        <p:nvGrpSpPr>
          <p:cNvPr id="5" name="Group 4">
            <a:extLst>
              <a:ext uri="{FF2B5EF4-FFF2-40B4-BE49-F238E27FC236}">
                <a16:creationId xmlns:a16="http://schemas.microsoft.com/office/drawing/2014/main" id="{26AA81A0-0C2A-4903-89B8-AF9FB64DD7DC}"/>
              </a:ext>
            </a:extLst>
          </p:cNvPr>
          <p:cNvGrpSpPr/>
          <p:nvPr/>
        </p:nvGrpSpPr>
        <p:grpSpPr>
          <a:xfrm>
            <a:off x="4943361" y="4993141"/>
            <a:ext cx="184264" cy="344750"/>
            <a:chOff x="891953" y="2947179"/>
            <a:chExt cx="304924" cy="570503"/>
          </a:xfrm>
          <a:solidFill>
            <a:schemeClr val="bg1"/>
          </a:solidFill>
        </p:grpSpPr>
        <p:sp>
          <p:nvSpPr>
            <p:cNvPr id="57" name="Freeform 113">
              <a:extLst>
                <a:ext uri="{FF2B5EF4-FFF2-40B4-BE49-F238E27FC236}">
                  <a16:creationId xmlns:a16="http://schemas.microsoft.com/office/drawing/2014/main" id="{2B51E99E-0208-42E6-8F05-0E5205FC1C03}"/>
                </a:ext>
              </a:extLst>
            </p:cNvPr>
            <p:cNvSpPr>
              <a:spLocks noEditPoints="1"/>
            </p:cNvSpPr>
            <p:nvPr/>
          </p:nvSpPr>
          <p:spPr bwMode="auto">
            <a:xfrm>
              <a:off x="955889" y="3448828"/>
              <a:ext cx="177053" cy="68854"/>
            </a:xfrm>
            <a:custGeom>
              <a:avLst/>
              <a:gdLst>
                <a:gd name="T0" fmla="*/ 72 w 72"/>
                <a:gd name="T1" fmla="*/ 28 h 28"/>
                <a:gd name="T2" fmla="*/ 0 w 72"/>
                <a:gd name="T3" fmla="*/ 28 h 28"/>
                <a:gd name="T4" fmla="*/ 0 w 72"/>
                <a:gd name="T5" fmla="*/ 0 h 28"/>
                <a:gd name="T6" fmla="*/ 72 w 72"/>
                <a:gd name="T7" fmla="*/ 0 h 28"/>
                <a:gd name="T8" fmla="*/ 72 w 72"/>
                <a:gd name="T9" fmla="*/ 28 h 28"/>
                <a:gd name="T10" fmla="*/ 7 w 72"/>
                <a:gd name="T11" fmla="*/ 21 h 28"/>
                <a:gd name="T12" fmla="*/ 65 w 72"/>
                <a:gd name="T13" fmla="*/ 21 h 28"/>
                <a:gd name="T14" fmla="*/ 65 w 72"/>
                <a:gd name="T15" fmla="*/ 7 h 28"/>
                <a:gd name="T16" fmla="*/ 7 w 72"/>
                <a:gd name="T17" fmla="*/ 7 h 28"/>
                <a:gd name="T18" fmla="*/ 7 w 72"/>
                <a:gd name="T1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28">
                  <a:moveTo>
                    <a:pt x="72" y="28"/>
                  </a:moveTo>
                  <a:lnTo>
                    <a:pt x="0" y="28"/>
                  </a:lnTo>
                  <a:lnTo>
                    <a:pt x="0" y="0"/>
                  </a:lnTo>
                  <a:lnTo>
                    <a:pt x="72" y="0"/>
                  </a:lnTo>
                  <a:lnTo>
                    <a:pt x="72" y="28"/>
                  </a:lnTo>
                  <a:close/>
                  <a:moveTo>
                    <a:pt x="7" y="21"/>
                  </a:moveTo>
                  <a:lnTo>
                    <a:pt x="65" y="21"/>
                  </a:lnTo>
                  <a:lnTo>
                    <a:pt x="65" y="7"/>
                  </a:lnTo>
                  <a:lnTo>
                    <a:pt x="7" y="7"/>
                  </a:lnTo>
                  <a:lnTo>
                    <a:pt x="7" y="2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8" name="Freeform 114">
              <a:extLst>
                <a:ext uri="{FF2B5EF4-FFF2-40B4-BE49-F238E27FC236}">
                  <a16:creationId xmlns:a16="http://schemas.microsoft.com/office/drawing/2014/main" id="{A3E1314E-10BC-408D-A718-F612253210DB}"/>
                </a:ext>
              </a:extLst>
            </p:cNvPr>
            <p:cNvSpPr>
              <a:spLocks noEditPoints="1"/>
            </p:cNvSpPr>
            <p:nvPr/>
          </p:nvSpPr>
          <p:spPr bwMode="auto">
            <a:xfrm>
              <a:off x="921462" y="3360302"/>
              <a:ext cx="245906" cy="105740"/>
            </a:xfrm>
            <a:custGeom>
              <a:avLst/>
              <a:gdLst>
                <a:gd name="T0" fmla="*/ 100 w 100"/>
                <a:gd name="T1" fmla="*/ 43 h 43"/>
                <a:gd name="T2" fmla="*/ 0 w 100"/>
                <a:gd name="T3" fmla="*/ 43 h 43"/>
                <a:gd name="T4" fmla="*/ 0 w 100"/>
                <a:gd name="T5" fmla="*/ 0 h 43"/>
                <a:gd name="T6" fmla="*/ 100 w 100"/>
                <a:gd name="T7" fmla="*/ 0 h 43"/>
                <a:gd name="T8" fmla="*/ 100 w 100"/>
                <a:gd name="T9" fmla="*/ 43 h 43"/>
                <a:gd name="T10" fmla="*/ 7 w 100"/>
                <a:gd name="T11" fmla="*/ 36 h 43"/>
                <a:gd name="T12" fmla="*/ 93 w 100"/>
                <a:gd name="T13" fmla="*/ 36 h 43"/>
                <a:gd name="T14" fmla="*/ 93 w 100"/>
                <a:gd name="T15" fmla="*/ 7 h 43"/>
                <a:gd name="T16" fmla="*/ 7 w 100"/>
                <a:gd name="T17" fmla="*/ 7 h 43"/>
                <a:gd name="T18" fmla="*/ 7 w 100"/>
                <a:gd name="T19"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43">
                  <a:moveTo>
                    <a:pt x="100" y="43"/>
                  </a:moveTo>
                  <a:lnTo>
                    <a:pt x="0" y="43"/>
                  </a:lnTo>
                  <a:lnTo>
                    <a:pt x="0" y="0"/>
                  </a:lnTo>
                  <a:lnTo>
                    <a:pt x="100" y="0"/>
                  </a:lnTo>
                  <a:lnTo>
                    <a:pt x="100" y="43"/>
                  </a:lnTo>
                  <a:close/>
                  <a:moveTo>
                    <a:pt x="7" y="36"/>
                  </a:moveTo>
                  <a:lnTo>
                    <a:pt x="93" y="36"/>
                  </a:lnTo>
                  <a:lnTo>
                    <a:pt x="93" y="7"/>
                  </a:lnTo>
                  <a:lnTo>
                    <a:pt x="7" y="7"/>
                  </a:lnTo>
                  <a:lnTo>
                    <a:pt x="7" y="3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9" name="Freeform 115">
              <a:extLst>
                <a:ext uri="{FF2B5EF4-FFF2-40B4-BE49-F238E27FC236}">
                  <a16:creationId xmlns:a16="http://schemas.microsoft.com/office/drawing/2014/main" id="{92871396-9A75-4B4E-9FBF-6FBE7E67730D}"/>
                </a:ext>
              </a:extLst>
            </p:cNvPr>
            <p:cNvSpPr>
              <a:spLocks/>
            </p:cNvSpPr>
            <p:nvPr/>
          </p:nvSpPr>
          <p:spPr bwMode="auto">
            <a:xfrm>
              <a:off x="891953" y="2947179"/>
              <a:ext cx="304924" cy="420500"/>
            </a:xfrm>
            <a:custGeom>
              <a:avLst/>
              <a:gdLst>
                <a:gd name="T0" fmla="*/ 98 w 124"/>
                <a:gd name="T1" fmla="*/ 171 h 171"/>
                <a:gd name="T2" fmla="*/ 91 w 124"/>
                <a:gd name="T3" fmla="*/ 171 h 171"/>
                <a:gd name="T4" fmla="*/ 91 w 124"/>
                <a:gd name="T5" fmla="*/ 156 h 171"/>
                <a:gd name="T6" fmla="*/ 115 w 124"/>
                <a:gd name="T7" fmla="*/ 111 h 171"/>
                <a:gd name="T8" fmla="*/ 62 w 124"/>
                <a:gd name="T9" fmla="*/ 15 h 171"/>
                <a:gd name="T10" fmla="*/ 9 w 124"/>
                <a:gd name="T11" fmla="*/ 111 h 171"/>
                <a:gd name="T12" fmla="*/ 33 w 124"/>
                <a:gd name="T13" fmla="*/ 156 h 171"/>
                <a:gd name="T14" fmla="*/ 33 w 124"/>
                <a:gd name="T15" fmla="*/ 171 h 171"/>
                <a:gd name="T16" fmla="*/ 26 w 124"/>
                <a:gd name="T17" fmla="*/ 171 h 171"/>
                <a:gd name="T18" fmla="*/ 26 w 124"/>
                <a:gd name="T19" fmla="*/ 158 h 171"/>
                <a:gd name="T20" fmla="*/ 0 w 124"/>
                <a:gd name="T21" fmla="*/ 111 h 171"/>
                <a:gd name="T22" fmla="*/ 62 w 124"/>
                <a:gd name="T23" fmla="*/ 0 h 171"/>
                <a:gd name="T24" fmla="*/ 124 w 124"/>
                <a:gd name="T25" fmla="*/ 111 h 171"/>
                <a:gd name="T26" fmla="*/ 98 w 124"/>
                <a:gd name="T27" fmla="*/ 158 h 171"/>
                <a:gd name="T28" fmla="*/ 98 w 124"/>
                <a:gd name="T2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171">
                  <a:moveTo>
                    <a:pt x="98" y="171"/>
                  </a:moveTo>
                  <a:lnTo>
                    <a:pt x="91" y="171"/>
                  </a:lnTo>
                  <a:lnTo>
                    <a:pt x="91" y="156"/>
                  </a:lnTo>
                  <a:lnTo>
                    <a:pt x="115" y="111"/>
                  </a:lnTo>
                  <a:lnTo>
                    <a:pt x="62" y="15"/>
                  </a:lnTo>
                  <a:lnTo>
                    <a:pt x="9" y="111"/>
                  </a:lnTo>
                  <a:lnTo>
                    <a:pt x="33" y="156"/>
                  </a:lnTo>
                  <a:lnTo>
                    <a:pt x="33" y="171"/>
                  </a:lnTo>
                  <a:lnTo>
                    <a:pt x="26" y="171"/>
                  </a:lnTo>
                  <a:lnTo>
                    <a:pt x="26" y="158"/>
                  </a:lnTo>
                  <a:lnTo>
                    <a:pt x="0" y="111"/>
                  </a:lnTo>
                  <a:lnTo>
                    <a:pt x="62" y="0"/>
                  </a:lnTo>
                  <a:lnTo>
                    <a:pt x="124" y="111"/>
                  </a:lnTo>
                  <a:lnTo>
                    <a:pt x="98" y="158"/>
                  </a:lnTo>
                  <a:lnTo>
                    <a:pt x="98" y="17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116">
              <a:extLst>
                <a:ext uri="{FF2B5EF4-FFF2-40B4-BE49-F238E27FC236}">
                  <a16:creationId xmlns:a16="http://schemas.microsoft.com/office/drawing/2014/main" id="{E86478F2-63F1-4846-B0E8-A19614C32B23}"/>
                </a:ext>
              </a:extLst>
            </p:cNvPr>
            <p:cNvSpPr>
              <a:spLocks noEditPoints="1"/>
            </p:cNvSpPr>
            <p:nvPr/>
          </p:nvSpPr>
          <p:spPr bwMode="auto">
            <a:xfrm>
              <a:off x="1000152" y="3166036"/>
              <a:ext cx="88526" cy="86067"/>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8 h 40"/>
                <a:gd name="T12" fmla="*/ 8 w 40"/>
                <a:gd name="T13" fmla="*/ 20 h 40"/>
                <a:gd name="T14" fmla="*/ 20 w 40"/>
                <a:gd name="T15" fmla="*/ 32 h 40"/>
                <a:gd name="T16" fmla="*/ 32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8"/>
                  </a:moveTo>
                  <a:cubicBezTo>
                    <a:pt x="13" y="8"/>
                    <a:pt x="8" y="14"/>
                    <a:pt x="8" y="20"/>
                  </a:cubicBezTo>
                  <a:cubicBezTo>
                    <a:pt x="8" y="27"/>
                    <a:pt x="13" y="32"/>
                    <a:pt x="20" y="32"/>
                  </a:cubicBezTo>
                  <a:cubicBezTo>
                    <a:pt x="27" y="32"/>
                    <a:pt x="32" y="27"/>
                    <a:pt x="32" y="20"/>
                  </a:cubicBezTo>
                  <a:cubicBezTo>
                    <a:pt x="32" y="14"/>
                    <a:pt x="27" y="8"/>
                    <a:pt x="20"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Rectangle 117">
              <a:extLst>
                <a:ext uri="{FF2B5EF4-FFF2-40B4-BE49-F238E27FC236}">
                  <a16:creationId xmlns:a16="http://schemas.microsoft.com/office/drawing/2014/main" id="{83E926A7-E724-4874-B707-132DB2657172}"/>
                </a:ext>
              </a:extLst>
            </p:cNvPr>
            <p:cNvSpPr>
              <a:spLocks noChangeArrowheads="1"/>
            </p:cNvSpPr>
            <p:nvPr/>
          </p:nvSpPr>
          <p:spPr bwMode="auto">
            <a:xfrm>
              <a:off x="1034578" y="2966852"/>
              <a:ext cx="19673" cy="20902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75" name="TextBox 74">
            <a:extLst>
              <a:ext uri="{FF2B5EF4-FFF2-40B4-BE49-F238E27FC236}">
                <a16:creationId xmlns:a16="http://schemas.microsoft.com/office/drawing/2014/main" id="{14642444-E8B0-4E4E-A500-1B5803714FDD}"/>
              </a:ext>
            </a:extLst>
          </p:cNvPr>
          <p:cNvSpPr txBox="1"/>
          <p:nvPr/>
        </p:nvSpPr>
        <p:spPr>
          <a:xfrm>
            <a:off x="340602" y="6352219"/>
            <a:ext cx="2359476" cy="276999"/>
          </a:xfrm>
          <a:prstGeom prst="rect">
            <a:avLst/>
          </a:prstGeom>
          <a:noFill/>
        </p:spPr>
        <p:txBody>
          <a:bodyPr wrap="square" rtlCol="0" anchor="ctr">
            <a:spAutoFit/>
          </a:bodyPr>
          <a:lstStyle/>
          <a:p>
            <a:r>
              <a:rPr lang="en-US" sz="1200" spc="100" baseline="0" dirty="0">
                <a:solidFill>
                  <a:schemeClr val="bg1">
                    <a:lumMod val="65000"/>
                  </a:schemeClr>
                </a:solidFill>
                <a:latin typeface="+mn-lt"/>
                <a:cs typeface="Poppins" panose="00000500000000000000" pitchFamily="2" charset="0"/>
              </a:rPr>
              <a:t>www.researchrockstar.com</a:t>
            </a:r>
          </a:p>
        </p:txBody>
      </p:sp>
      <p:sp>
        <p:nvSpPr>
          <p:cNvPr id="78" name="TextBox 77">
            <a:extLst>
              <a:ext uri="{FF2B5EF4-FFF2-40B4-BE49-F238E27FC236}">
                <a16:creationId xmlns:a16="http://schemas.microsoft.com/office/drawing/2014/main" id="{F2DEEDA9-0456-40B3-871C-7717EA62DFAA}"/>
              </a:ext>
            </a:extLst>
          </p:cNvPr>
          <p:cNvSpPr txBox="1"/>
          <p:nvPr/>
        </p:nvSpPr>
        <p:spPr>
          <a:xfrm rot="10800000" flipV="1">
            <a:off x="10296686" y="6344523"/>
            <a:ext cx="1573762" cy="276999"/>
          </a:xfrm>
          <a:prstGeom prst="rect">
            <a:avLst/>
          </a:prstGeom>
          <a:noFill/>
        </p:spPr>
        <p:txBody>
          <a:bodyPr wrap="square" rtlCol="0" anchor="ctr">
            <a:spAutoFit/>
          </a:bodyPr>
          <a:lstStyle/>
          <a:p>
            <a:pPr algn="r"/>
            <a:r>
              <a:rPr lang="en-US" sz="1200" b="0" i="0" dirty="0">
                <a:solidFill>
                  <a:schemeClr val="accent2"/>
                </a:solidFill>
                <a:latin typeface="+mn-lt"/>
                <a:ea typeface="Roboto Condensed" panose="02000000000000000000" pitchFamily="2" charset="0"/>
                <a:cs typeface="Poppins" panose="00000500000000000000" pitchFamily="2" charset="0"/>
              </a:rPr>
              <a:t>PAGE </a:t>
            </a:r>
            <a:r>
              <a:rPr lang="en-US" sz="1200" b="0" i="0" dirty="0">
                <a:solidFill>
                  <a:schemeClr val="bg1">
                    <a:lumMod val="65000"/>
                  </a:schemeClr>
                </a:solidFill>
                <a:latin typeface="+mn-lt"/>
                <a:ea typeface="Roboto Condensed" panose="02000000000000000000" pitchFamily="2" charset="0"/>
                <a:cs typeface="Poppins" panose="00000500000000000000" pitchFamily="2" charset="0"/>
              </a:rPr>
              <a:t> </a:t>
            </a:r>
            <a:fld id="{260E2A6B-A809-4840-BF14-8648BC0BDF87}" type="slidenum">
              <a:rPr lang="id-ID" sz="1200" b="0" i="0" smtClean="0">
                <a:solidFill>
                  <a:schemeClr val="bg1">
                    <a:lumMod val="65000"/>
                  </a:schemeClr>
                </a:solidFill>
                <a:latin typeface="+mn-lt"/>
                <a:ea typeface="Roboto Condensed" panose="02000000000000000000" pitchFamily="2" charset="0"/>
                <a:cs typeface="Poppins" panose="00000500000000000000" pitchFamily="2" charset="0"/>
              </a:rPr>
              <a:pPr algn="r"/>
              <a:t>5</a:t>
            </a:fld>
            <a:endParaRPr lang="id-ID" sz="1200" b="0" i="0" dirty="0">
              <a:solidFill>
                <a:schemeClr val="bg1">
                  <a:lumMod val="65000"/>
                </a:schemeClr>
              </a:solidFill>
              <a:latin typeface="+mn-lt"/>
              <a:ea typeface="Roboto Condensed" panose="02000000000000000000" pitchFamily="2" charset="0"/>
              <a:cs typeface="Poppins" panose="00000500000000000000" pitchFamily="2" charset="0"/>
            </a:endParaRPr>
          </a:p>
        </p:txBody>
      </p:sp>
      <p:grpSp>
        <p:nvGrpSpPr>
          <p:cNvPr id="73" name="Group 72">
            <a:extLst>
              <a:ext uri="{FF2B5EF4-FFF2-40B4-BE49-F238E27FC236}">
                <a16:creationId xmlns:a16="http://schemas.microsoft.com/office/drawing/2014/main" id="{58F8A58E-7C65-4E12-8588-77BC7D18C3E3}"/>
              </a:ext>
            </a:extLst>
          </p:cNvPr>
          <p:cNvGrpSpPr/>
          <p:nvPr/>
        </p:nvGrpSpPr>
        <p:grpSpPr>
          <a:xfrm>
            <a:off x="10666413" y="376238"/>
            <a:ext cx="1116012" cy="276226"/>
            <a:chOff x="10666413" y="376238"/>
            <a:chExt cx="1116012" cy="276226"/>
          </a:xfrm>
        </p:grpSpPr>
        <p:sp>
          <p:nvSpPr>
            <p:cNvPr id="74" name="Rectangle 73">
              <a:extLst>
                <a:ext uri="{FF2B5EF4-FFF2-40B4-BE49-F238E27FC236}">
                  <a16:creationId xmlns:a16="http://schemas.microsoft.com/office/drawing/2014/main" id="{2F891E31-86F9-433E-9054-7742CEDEA9AA}"/>
                </a:ext>
              </a:extLst>
            </p:cNvPr>
            <p:cNvSpPr>
              <a:spLocks noChangeArrowheads="1"/>
            </p:cNvSpPr>
            <p:nvPr userDrawn="1"/>
          </p:nvSpPr>
          <p:spPr bwMode="auto">
            <a:xfrm>
              <a:off x="11564938" y="382588"/>
              <a:ext cx="57150" cy="17463"/>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Rectangle 80">
              <a:extLst>
                <a:ext uri="{FF2B5EF4-FFF2-40B4-BE49-F238E27FC236}">
                  <a16:creationId xmlns:a16="http://schemas.microsoft.com/office/drawing/2014/main" id="{6F0CE0DE-617A-415A-933E-10BCC5CA100B}"/>
                </a:ext>
              </a:extLst>
            </p:cNvPr>
            <p:cNvSpPr>
              <a:spLocks noChangeArrowheads="1"/>
            </p:cNvSpPr>
            <p:nvPr userDrawn="1"/>
          </p:nvSpPr>
          <p:spPr bwMode="auto">
            <a:xfrm>
              <a:off x="11564938" y="409576"/>
              <a:ext cx="57150" cy="17463"/>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Rectangle 7">
              <a:extLst>
                <a:ext uri="{FF2B5EF4-FFF2-40B4-BE49-F238E27FC236}">
                  <a16:creationId xmlns:a16="http://schemas.microsoft.com/office/drawing/2014/main" id="{BA9AEFF8-D68F-4681-99CE-1603ADD8F458}"/>
                </a:ext>
              </a:extLst>
            </p:cNvPr>
            <p:cNvSpPr>
              <a:spLocks noChangeArrowheads="1"/>
            </p:cNvSpPr>
            <p:nvPr userDrawn="1"/>
          </p:nvSpPr>
          <p:spPr bwMode="auto">
            <a:xfrm>
              <a:off x="11564938" y="436563"/>
              <a:ext cx="57150" cy="19050"/>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Rectangle 8">
              <a:extLst>
                <a:ext uri="{FF2B5EF4-FFF2-40B4-BE49-F238E27FC236}">
                  <a16:creationId xmlns:a16="http://schemas.microsoft.com/office/drawing/2014/main" id="{DC7B0E8D-B192-4A01-880B-E340F799AB1C}"/>
                </a:ext>
              </a:extLst>
            </p:cNvPr>
            <p:cNvSpPr>
              <a:spLocks noChangeArrowheads="1"/>
            </p:cNvSpPr>
            <p:nvPr userDrawn="1"/>
          </p:nvSpPr>
          <p:spPr bwMode="auto">
            <a:xfrm>
              <a:off x="11564938" y="465138"/>
              <a:ext cx="57150" cy="17463"/>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Rectangle 9">
              <a:extLst>
                <a:ext uri="{FF2B5EF4-FFF2-40B4-BE49-F238E27FC236}">
                  <a16:creationId xmlns:a16="http://schemas.microsoft.com/office/drawing/2014/main" id="{A7A7C9CB-85CE-4432-BE44-DC3CF3ADD913}"/>
                </a:ext>
              </a:extLst>
            </p:cNvPr>
            <p:cNvSpPr>
              <a:spLocks noChangeArrowheads="1"/>
            </p:cNvSpPr>
            <p:nvPr userDrawn="1"/>
          </p:nvSpPr>
          <p:spPr bwMode="auto">
            <a:xfrm>
              <a:off x="11564938" y="492126"/>
              <a:ext cx="57150" cy="19050"/>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Rectangle 10">
              <a:extLst>
                <a:ext uri="{FF2B5EF4-FFF2-40B4-BE49-F238E27FC236}">
                  <a16:creationId xmlns:a16="http://schemas.microsoft.com/office/drawing/2014/main" id="{B1B34025-51A3-4E36-9E17-974064C12FAC}"/>
                </a:ext>
              </a:extLst>
            </p:cNvPr>
            <p:cNvSpPr>
              <a:spLocks noChangeArrowheads="1"/>
            </p:cNvSpPr>
            <p:nvPr userDrawn="1"/>
          </p:nvSpPr>
          <p:spPr bwMode="auto">
            <a:xfrm>
              <a:off x="11564938" y="520701"/>
              <a:ext cx="57150" cy="17463"/>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Rectangle 11">
              <a:extLst>
                <a:ext uri="{FF2B5EF4-FFF2-40B4-BE49-F238E27FC236}">
                  <a16:creationId xmlns:a16="http://schemas.microsoft.com/office/drawing/2014/main" id="{725FF411-8C25-41B2-8BF1-FC96DE4E51B7}"/>
                </a:ext>
              </a:extLst>
            </p:cNvPr>
            <p:cNvSpPr>
              <a:spLocks noChangeArrowheads="1"/>
            </p:cNvSpPr>
            <p:nvPr userDrawn="1"/>
          </p:nvSpPr>
          <p:spPr bwMode="auto">
            <a:xfrm>
              <a:off x="11564938" y="547688"/>
              <a:ext cx="57150" cy="19050"/>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Rectangle 12">
              <a:extLst>
                <a:ext uri="{FF2B5EF4-FFF2-40B4-BE49-F238E27FC236}">
                  <a16:creationId xmlns:a16="http://schemas.microsoft.com/office/drawing/2014/main" id="{7993CE9C-82C6-40E8-90EF-537EA075DEAF}"/>
                </a:ext>
              </a:extLst>
            </p:cNvPr>
            <p:cNvSpPr>
              <a:spLocks noChangeArrowheads="1"/>
            </p:cNvSpPr>
            <p:nvPr userDrawn="1"/>
          </p:nvSpPr>
          <p:spPr bwMode="auto">
            <a:xfrm>
              <a:off x="11564938" y="576263"/>
              <a:ext cx="57150" cy="17463"/>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Rectangle 13">
              <a:extLst>
                <a:ext uri="{FF2B5EF4-FFF2-40B4-BE49-F238E27FC236}">
                  <a16:creationId xmlns:a16="http://schemas.microsoft.com/office/drawing/2014/main" id="{CD4EE210-B1C5-4063-92DC-DDC291B34C3B}"/>
                </a:ext>
              </a:extLst>
            </p:cNvPr>
            <p:cNvSpPr>
              <a:spLocks noChangeArrowheads="1"/>
            </p:cNvSpPr>
            <p:nvPr userDrawn="1"/>
          </p:nvSpPr>
          <p:spPr bwMode="auto">
            <a:xfrm>
              <a:off x="11564938" y="603251"/>
              <a:ext cx="57150" cy="19050"/>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Rectangle 14">
              <a:extLst>
                <a:ext uri="{FF2B5EF4-FFF2-40B4-BE49-F238E27FC236}">
                  <a16:creationId xmlns:a16="http://schemas.microsoft.com/office/drawing/2014/main" id="{48A53DBD-3A46-4FC1-930C-2DC56EEF8A31}"/>
                </a:ext>
              </a:extLst>
            </p:cNvPr>
            <p:cNvSpPr>
              <a:spLocks noChangeArrowheads="1"/>
            </p:cNvSpPr>
            <p:nvPr userDrawn="1"/>
          </p:nvSpPr>
          <p:spPr bwMode="auto">
            <a:xfrm>
              <a:off x="11564938" y="631826"/>
              <a:ext cx="57150" cy="17463"/>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Rectangle 15">
              <a:extLst>
                <a:ext uri="{FF2B5EF4-FFF2-40B4-BE49-F238E27FC236}">
                  <a16:creationId xmlns:a16="http://schemas.microsoft.com/office/drawing/2014/main" id="{71A24DBA-C2AE-4ACA-8C8B-CEF33B5F4EE2}"/>
                </a:ext>
              </a:extLst>
            </p:cNvPr>
            <p:cNvSpPr>
              <a:spLocks noChangeArrowheads="1"/>
            </p:cNvSpPr>
            <p:nvPr userDrawn="1"/>
          </p:nvSpPr>
          <p:spPr bwMode="auto">
            <a:xfrm>
              <a:off x="11485563" y="465138"/>
              <a:ext cx="55562" cy="17463"/>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Rectangle 16">
              <a:extLst>
                <a:ext uri="{FF2B5EF4-FFF2-40B4-BE49-F238E27FC236}">
                  <a16:creationId xmlns:a16="http://schemas.microsoft.com/office/drawing/2014/main" id="{BC4EEF46-4617-4623-B6EA-1594E213CFDF}"/>
                </a:ext>
              </a:extLst>
            </p:cNvPr>
            <p:cNvSpPr>
              <a:spLocks noChangeArrowheads="1"/>
            </p:cNvSpPr>
            <p:nvPr userDrawn="1"/>
          </p:nvSpPr>
          <p:spPr bwMode="auto">
            <a:xfrm>
              <a:off x="11485563" y="492126"/>
              <a:ext cx="55562" cy="19050"/>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Rectangle 17">
              <a:extLst>
                <a:ext uri="{FF2B5EF4-FFF2-40B4-BE49-F238E27FC236}">
                  <a16:creationId xmlns:a16="http://schemas.microsoft.com/office/drawing/2014/main" id="{BDD951FD-E158-46FF-AC07-E5834C4826A2}"/>
                </a:ext>
              </a:extLst>
            </p:cNvPr>
            <p:cNvSpPr>
              <a:spLocks noChangeArrowheads="1"/>
            </p:cNvSpPr>
            <p:nvPr userDrawn="1"/>
          </p:nvSpPr>
          <p:spPr bwMode="auto">
            <a:xfrm>
              <a:off x="11485563" y="520701"/>
              <a:ext cx="55562" cy="17463"/>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Rectangle 18">
              <a:extLst>
                <a:ext uri="{FF2B5EF4-FFF2-40B4-BE49-F238E27FC236}">
                  <a16:creationId xmlns:a16="http://schemas.microsoft.com/office/drawing/2014/main" id="{829E945B-0F74-4B63-9753-B4B1D79C48D9}"/>
                </a:ext>
              </a:extLst>
            </p:cNvPr>
            <p:cNvSpPr>
              <a:spLocks noChangeArrowheads="1"/>
            </p:cNvSpPr>
            <p:nvPr userDrawn="1"/>
          </p:nvSpPr>
          <p:spPr bwMode="auto">
            <a:xfrm>
              <a:off x="11485563" y="547688"/>
              <a:ext cx="55562" cy="19050"/>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Rectangle 19">
              <a:extLst>
                <a:ext uri="{FF2B5EF4-FFF2-40B4-BE49-F238E27FC236}">
                  <a16:creationId xmlns:a16="http://schemas.microsoft.com/office/drawing/2014/main" id="{4CB63723-1510-4B64-8852-20F7565626EC}"/>
                </a:ext>
              </a:extLst>
            </p:cNvPr>
            <p:cNvSpPr>
              <a:spLocks noChangeArrowheads="1"/>
            </p:cNvSpPr>
            <p:nvPr userDrawn="1"/>
          </p:nvSpPr>
          <p:spPr bwMode="auto">
            <a:xfrm>
              <a:off x="11485563" y="576263"/>
              <a:ext cx="55562" cy="17463"/>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Rectangle 20">
              <a:extLst>
                <a:ext uri="{FF2B5EF4-FFF2-40B4-BE49-F238E27FC236}">
                  <a16:creationId xmlns:a16="http://schemas.microsoft.com/office/drawing/2014/main" id="{3933B481-73C3-41F8-8563-2D4DDA3B6A52}"/>
                </a:ext>
              </a:extLst>
            </p:cNvPr>
            <p:cNvSpPr>
              <a:spLocks noChangeArrowheads="1"/>
            </p:cNvSpPr>
            <p:nvPr userDrawn="1"/>
          </p:nvSpPr>
          <p:spPr bwMode="auto">
            <a:xfrm>
              <a:off x="11485563" y="603251"/>
              <a:ext cx="55562" cy="19050"/>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Rectangle 21">
              <a:extLst>
                <a:ext uri="{FF2B5EF4-FFF2-40B4-BE49-F238E27FC236}">
                  <a16:creationId xmlns:a16="http://schemas.microsoft.com/office/drawing/2014/main" id="{8632DFCA-472A-4849-AF86-6CA317A2B58C}"/>
                </a:ext>
              </a:extLst>
            </p:cNvPr>
            <p:cNvSpPr>
              <a:spLocks noChangeArrowheads="1"/>
            </p:cNvSpPr>
            <p:nvPr userDrawn="1"/>
          </p:nvSpPr>
          <p:spPr bwMode="auto">
            <a:xfrm>
              <a:off x="11485563" y="631826"/>
              <a:ext cx="55562" cy="17463"/>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Rectangle 22">
              <a:extLst>
                <a:ext uri="{FF2B5EF4-FFF2-40B4-BE49-F238E27FC236}">
                  <a16:creationId xmlns:a16="http://schemas.microsoft.com/office/drawing/2014/main" id="{8B656AB6-AE7A-488B-B9F3-D4E438C8B394}"/>
                </a:ext>
              </a:extLst>
            </p:cNvPr>
            <p:cNvSpPr>
              <a:spLocks noChangeArrowheads="1"/>
            </p:cNvSpPr>
            <p:nvPr userDrawn="1"/>
          </p:nvSpPr>
          <p:spPr bwMode="auto">
            <a:xfrm>
              <a:off x="11645900" y="436563"/>
              <a:ext cx="55562" cy="19050"/>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Rectangle 23">
              <a:extLst>
                <a:ext uri="{FF2B5EF4-FFF2-40B4-BE49-F238E27FC236}">
                  <a16:creationId xmlns:a16="http://schemas.microsoft.com/office/drawing/2014/main" id="{37DC2A2F-BB07-4F05-983E-120AAF6E2865}"/>
                </a:ext>
              </a:extLst>
            </p:cNvPr>
            <p:cNvSpPr>
              <a:spLocks noChangeArrowheads="1"/>
            </p:cNvSpPr>
            <p:nvPr userDrawn="1"/>
          </p:nvSpPr>
          <p:spPr bwMode="auto">
            <a:xfrm>
              <a:off x="11645900" y="465138"/>
              <a:ext cx="55562" cy="17463"/>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Rectangle 24">
              <a:extLst>
                <a:ext uri="{FF2B5EF4-FFF2-40B4-BE49-F238E27FC236}">
                  <a16:creationId xmlns:a16="http://schemas.microsoft.com/office/drawing/2014/main" id="{D7A7E56A-795E-4974-9D9D-54BDCD040190}"/>
                </a:ext>
              </a:extLst>
            </p:cNvPr>
            <p:cNvSpPr>
              <a:spLocks noChangeArrowheads="1"/>
            </p:cNvSpPr>
            <p:nvPr userDrawn="1"/>
          </p:nvSpPr>
          <p:spPr bwMode="auto">
            <a:xfrm>
              <a:off x="11645900" y="492126"/>
              <a:ext cx="55562" cy="19050"/>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Rectangle 25">
              <a:extLst>
                <a:ext uri="{FF2B5EF4-FFF2-40B4-BE49-F238E27FC236}">
                  <a16:creationId xmlns:a16="http://schemas.microsoft.com/office/drawing/2014/main" id="{DA42369A-26ED-4A8D-A114-5206C9C221CC}"/>
                </a:ext>
              </a:extLst>
            </p:cNvPr>
            <p:cNvSpPr>
              <a:spLocks noChangeArrowheads="1"/>
            </p:cNvSpPr>
            <p:nvPr userDrawn="1"/>
          </p:nvSpPr>
          <p:spPr bwMode="auto">
            <a:xfrm>
              <a:off x="11645900" y="520701"/>
              <a:ext cx="55562" cy="17463"/>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Rectangle 26">
              <a:extLst>
                <a:ext uri="{FF2B5EF4-FFF2-40B4-BE49-F238E27FC236}">
                  <a16:creationId xmlns:a16="http://schemas.microsoft.com/office/drawing/2014/main" id="{EBF00942-5DF9-4A03-AE91-C436620305EE}"/>
                </a:ext>
              </a:extLst>
            </p:cNvPr>
            <p:cNvSpPr>
              <a:spLocks noChangeArrowheads="1"/>
            </p:cNvSpPr>
            <p:nvPr userDrawn="1"/>
          </p:nvSpPr>
          <p:spPr bwMode="auto">
            <a:xfrm>
              <a:off x="11645900" y="547688"/>
              <a:ext cx="55562" cy="19050"/>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Rectangle 27">
              <a:extLst>
                <a:ext uri="{FF2B5EF4-FFF2-40B4-BE49-F238E27FC236}">
                  <a16:creationId xmlns:a16="http://schemas.microsoft.com/office/drawing/2014/main" id="{6C8AAA4F-1DBE-4535-B0AC-3AC9F9915878}"/>
                </a:ext>
              </a:extLst>
            </p:cNvPr>
            <p:cNvSpPr>
              <a:spLocks noChangeArrowheads="1"/>
            </p:cNvSpPr>
            <p:nvPr userDrawn="1"/>
          </p:nvSpPr>
          <p:spPr bwMode="auto">
            <a:xfrm>
              <a:off x="11645900" y="576263"/>
              <a:ext cx="55562" cy="17463"/>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Rectangle 28">
              <a:extLst>
                <a:ext uri="{FF2B5EF4-FFF2-40B4-BE49-F238E27FC236}">
                  <a16:creationId xmlns:a16="http://schemas.microsoft.com/office/drawing/2014/main" id="{158764DE-FE2B-4C30-B0B0-8D26EA97583A}"/>
                </a:ext>
              </a:extLst>
            </p:cNvPr>
            <p:cNvSpPr>
              <a:spLocks noChangeArrowheads="1"/>
            </p:cNvSpPr>
            <p:nvPr userDrawn="1"/>
          </p:nvSpPr>
          <p:spPr bwMode="auto">
            <a:xfrm>
              <a:off x="11645900" y="603251"/>
              <a:ext cx="55562" cy="19050"/>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Rectangle 29">
              <a:extLst>
                <a:ext uri="{FF2B5EF4-FFF2-40B4-BE49-F238E27FC236}">
                  <a16:creationId xmlns:a16="http://schemas.microsoft.com/office/drawing/2014/main" id="{38D24B0B-1071-4F0D-819B-63E36357BD4B}"/>
                </a:ext>
              </a:extLst>
            </p:cNvPr>
            <p:cNvSpPr>
              <a:spLocks noChangeArrowheads="1"/>
            </p:cNvSpPr>
            <p:nvPr userDrawn="1"/>
          </p:nvSpPr>
          <p:spPr bwMode="auto">
            <a:xfrm>
              <a:off x="11645900" y="631826"/>
              <a:ext cx="55562" cy="17463"/>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Rectangle 30">
              <a:extLst>
                <a:ext uri="{FF2B5EF4-FFF2-40B4-BE49-F238E27FC236}">
                  <a16:creationId xmlns:a16="http://schemas.microsoft.com/office/drawing/2014/main" id="{5E380CEA-5EFF-4754-96E7-CB0D4314BB31}"/>
                </a:ext>
              </a:extLst>
            </p:cNvPr>
            <p:cNvSpPr>
              <a:spLocks noChangeArrowheads="1"/>
            </p:cNvSpPr>
            <p:nvPr userDrawn="1"/>
          </p:nvSpPr>
          <p:spPr bwMode="auto">
            <a:xfrm>
              <a:off x="11726863" y="547688"/>
              <a:ext cx="55562" cy="19050"/>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Rectangle 31">
              <a:extLst>
                <a:ext uri="{FF2B5EF4-FFF2-40B4-BE49-F238E27FC236}">
                  <a16:creationId xmlns:a16="http://schemas.microsoft.com/office/drawing/2014/main" id="{029BA243-7145-4362-9B62-6A34C369D80A}"/>
                </a:ext>
              </a:extLst>
            </p:cNvPr>
            <p:cNvSpPr>
              <a:spLocks noChangeArrowheads="1"/>
            </p:cNvSpPr>
            <p:nvPr userDrawn="1"/>
          </p:nvSpPr>
          <p:spPr bwMode="auto">
            <a:xfrm>
              <a:off x="11726863" y="576263"/>
              <a:ext cx="55562" cy="17463"/>
            </a:xfrm>
            <a:prstGeom prst="rect">
              <a:avLst/>
            </a:prstGeom>
            <a:solidFill>
              <a:srgbClr val="F68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Rectangle 32">
              <a:extLst>
                <a:ext uri="{FF2B5EF4-FFF2-40B4-BE49-F238E27FC236}">
                  <a16:creationId xmlns:a16="http://schemas.microsoft.com/office/drawing/2014/main" id="{A1BB1873-04DE-4876-8771-A71ADA133CDF}"/>
                </a:ext>
              </a:extLst>
            </p:cNvPr>
            <p:cNvSpPr>
              <a:spLocks noChangeArrowheads="1"/>
            </p:cNvSpPr>
            <p:nvPr userDrawn="1"/>
          </p:nvSpPr>
          <p:spPr bwMode="auto">
            <a:xfrm>
              <a:off x="11726863" y="603251"/>
              <a:ext cx="55562" cy="19050"/>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Rectangle 33">
              <a:extLst>
                <a:ext uri="{FF2B5EF4-FFF2-40B4-BE49-F238E27FC236}">
                  <a16:creationId xmlns:a16="http://schemas.microsoft.com/office/drawing/2014/main" id="{D52101F3-8867-43DC-946E-4684B8DF01B6}"/>
                </a:ext>
              </a:extLst>
            </p:cNvPr>
            <p:cNvSpPr>
              <a:spLocks noChangeArrowheads="1"/>
            </p:cNvSpPr>
            <p:nvPr userDrawn="1"/>
          </p:nvSpPr>
          <p:spPr bwMode="auto">
            <a:xfrm>
              <a:off x="11726863" y="631826"/>
              <a:ext cx="55562" cy="17463"/>
            </a:xfrm>
            <a:prstGeom prst="rect">
              <a:avLst/>
            </a:prstGeom>
            <a:solidFill>
              <a:srgbClr val="1D4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Freeform 34">
              <a:extLst>
                <a:ext uri="{FF2B5EF4-FFF2-40B4-BE49-F238E27FC236}">
                  <a16:creationId xmlns:a16="http://schemas.microsoft.com/office/drawing/2014/main" id="{401E28B8-7FB0-4059-91C4-D731A0C68B1B}"/>
                </a:ext>
              </a:extLst>
            </p:cNvPr>
            <p:cNvSpPr>
              <a:spLocks noEditPoints="1"/>
            </p:cNvSpPr>
            <p:nvPr userDrawn="1"/>
          </p:nvSpPr>
          <p:spPr bwMode="auto">
            <a:xfrm>
              <a:off x="10666413" y="377826"/>
              <a:ext cx="87312" cy="141288"/>
            </a:xfrm>
            <a:custGeom>
              <a:avLst/>
              <a:gdLst>
                <a:gd name="T0" fmla="*/ 1227 w 1246"/>
                <a:gd name="T1" fmla="*/ 2015 h 2058"/>
                <a:gd name="T2" fmla="*/ 1211 w 1246"/>
                <a:gd name="T3" fmla="*/ 1957 h 2058"/>
                <a:gd name="T4" fmla="*/ 1202 w 1246"/>
                <a:gd name="T5" fmla="*/ 1845 h 2058"/>
                <a:gd name="T6" fmla="*/ 1199 w 1246"/>
                <a:gd name="T7" fmla="*/ 1413 h 2058"/>
                <a:gd name="T8" fmla="*/ 1180 w 1246"/>
                <a:gd name="T9" fmla="*/ 1307 h 2058"/>
                <a:gd name="T10" fmla="*/ 1158 w 1246"/>
                <a:gd name="T11" fmla="*/ 1246 h 2058"/>
                <a:gd name="T12" fmla="*/ 1127 w 1246"/>
                <a:gd name="T13" fmla="*/ 1190 h 2058"/>
                <a:gd name="T14" fmla="*/ 1086 w 1246"/>
                <a:gd name="T15" fmla="*/ 1141 h 2058"/>
                <a:gd name="T16" fmla="*/ 1035 w 1246"/>
                <a:gd name="T17" fmla="*/ 1100 h 2058"/>
                <a:gd name="T18" fmla="*/ 972 w 1246"/>
                <a:gd name="T19" fmla="*/ 1067 h 2058"/>
                <a:gd name="T20" fmla="*/ 968 w 1246"/>
                <a:gd name="T21" fmla="*/ 1040 h 2058"/>
                <a:gd name="T22" fmla="*/ 1027 w 1246"/>
                <a:gd name="T23" fmla="*/ 1007 h 2058"/>
                <a:gd name="T24" fmla="*/ 1076 w 1246"/>
                <a:gd name="T25" fmla="*/ 969 h 2058"/>
                <a:gd name="T26" fmla="*/ 1117 w 1246"/>
                <a:gd name="T27" fmla="*/ 923 h 2058"/>
                <a:gd name="T28" fmla="*/ 1149 w 1246"/>
                <a:gd name="T29" fmla="*/ 871 h 2058"/>
                <a:gd name="T30" fmla="*/ 1173 w 1246"/>
                <a:gd name="T31" fmla="*/ 812 h 2058"/>
                <a:gd name="T32" fmla="*/ 1190 w 1246"/>
                <a:gd name="T33" fmla="*/ 747 h 2058"/>
                <a:gd name="T34" fmla="*/ 1198 w 1246"/>
                <a:gd name="T35" fmla="*/ 674 h 2058"/>
                <a:gd name="T36" fmla="*/ 1198 w 1246"/>
                <a:gd name="T37" fmla="*/ 445 h 2058"/>
                <a:gd name="T38" fmla="*/ 1185 w 1246"/>
                <a:gd name="T39" fmla="*/ 337 h 2058"/>
                <a:gd name="T40" fmla="*/ 1154 w 1246"/>
                <a:gd name="T41" fmla="*/ 244 h 2058"/>
                <a:gd name="T42" fmla="*/ 1106 w 1246"/>
                <a:gd name="T43" fmla="*/ 167 h 2058"/>
                <a:gd name="T44" fmla="*/ 1038 w 1246"/>
                <a:gd name="T45" fmla="*/ 104 h 2058"/>
                <a:gd name="T46" fmla="*/ 951 w 1246"/>
                <a:gd name="T47" fmla="*/ 56 h 2058"/>
                <a:gd name="T48" fmla="*/ 844 w 1246"/>
                <a:gd name="T49" fmla="*/ 22 h 2058"/>
                <a:gd name="T50" fmla="*/ 716 w 1246"/>
                <a:gd name="T51" fmla="*/ 4 h 2058"/>
                <a:gd name="T52" fmla="*/ 0 w 1246"/>
                <a:gd name="T53" fmla="*/ 0 h 2058"/>
                <a:gd name="T54" fmla="*/ 539 w 1246"/>
                <a:gd name="T55" fmla="*/ 1220 h 2058"/>
                <a:gd name="T56" fmla="*/ 631 w 1246"/>
                <a:gd name="T57" fmla="*/ 1229 h 2058"/>
                <a:gd name="T58" fmla="*/ 680 w 1246"/>
                <a:gd name="T59" fmla="*/ 1243 h 2058"/>
                <a:gd name="T60" fmla="*/ 722 w 1246"/>
                <a:gd name="T61" fmla="*/ 1265 h 2058"/>
                <a:gd name="T62" fmla="*/ 753 w 1246"/>
                <a:gd name="T63" fmla="*/ 1296 h 2058"/>
                <a:gd name="T64" fmla="*/ 777 w 1246"/>
                <a:gd name="T65" fmla="*/ 1337 h 2058"/>
                <a:gd name="T66" fmla="*/ 792 w 1246"/>
                <a:gd name="T67" fmla="*/ 1387 h 2058"/>
                <a:gd name="T68" fmla="*/ 800 w 1246"/>
                <a:gd name="T69" fmla="*/ 1448 h 2058"/>
                <a:gd name="T70" fmla="*/ 801 w 1246"/>
                <a:gd name="T71" fmla="*/ 1862 h 2058"/>
                <a:gd name="T72" fmla="*/ 817 w 1246"/>
                <a:gd name="T73" fmla="*/ 1999 h 2058"/>
                <a:gd name="T74" fmla="*/ 1246 w 1246"/>
                <a:gd name="T75" fmla="*/ 2058 h 2058"/>
                <a:gd name="T76" fmla="*/ 665 w 1246"/>
                <a:gd name="T77" fmla="*/ 301 h 2058"/>
                <a:gd name="T78" fmla="*/ 713 w 1246"/>
                <a:gd name="T79" fmla="*/ 318 h 2058"/>
                <a:gd name="T80" fmla="*/ 743 w 1246"/>
                <a:gd name="T81" fmla="*/ 339 h 2058"/>
                <a:gd name="T82" fmla="*/ 766 w 1246"/>
                <a:gd name="T83" fmla="*/ 367 h 2058"/>
                <a:gd name="T84" fmla="*/ 782 w 1246"/>
                <a:gd name="T85" fmla="*/ 401 h 2058"/>
                <a:gd name="T86" fmla="*/ 796 w 1246"/>
                <a:gd name="T87" fmla="*/ 479 h 2058"/>
                <a:gd name="T88" fmla="*/ 796 w 1246"/>
                <a:gd name="T89" fmla="*/ 739 h 2058"/>
                <a:gd name="T90" fmla="*/ 788 w 1246"/>
                <a:gd name="T91" fmla="*/ 790 h 2058"/>
                <a:gd name="T92" fmla="*/ 772 w 1246"/>
                <a:gd name="T93" fmla="*/ 833 h 2058"/>
                <a:gd name="T94" fmla="*/ 748 w 1246"/>
                <a:gd name="T95" fmla="*/ 866 h 2058"/>
                <a:gd name="T96" fmla="*/ 717 w 1246"/>
                <a:gd name="T97" fmla="*/ 891 h 2058"/>
                <a:gd name="T98" fmla="*/ 679 w 1246"/>
                <a:gd name="T99" fmla="*/ 909 h 2058"/>
                <a:gd name="T100" fmla="*/ 610 w 1246"/>
                <a:gd name="T101" fmla="*/ 923 h 2058"/>
                <a:gd name="T102" fmla="*/ 400 w 1246"/>
                <a:gd name="T103" fmla="*/ 294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46" h="2058">
                  <a:moveTo>
                    <a:pt x="1246" y="2058"/>
                  </a:moveTo>
                  <a:lnTo>
                    <a:pt x="1239" y="2044"/>
                  </a:lnTo>
                  <a:lnTo>
                    <a:pt x="1232" y="2030"/>
                  </a:lnTo>
                  <a:lnTo>
                    <a:pt x="1227" y="2015"/>
                  </a:lnTo>
                  <a:lnTo>
                    <a:pt x="1222" y="2000"/>
                  </a:lnTo>
                  <a:lnTo>
                    <a:pt x="1218" y="1986"/>
                  </a:lnTo>
                  <a:lnTo>
                    <a:pt x="1214" y="1972"/>
                  </a:lnTo>
                  <a:lnTo>
                    <a:pt x="1211" y="1957"/>
                  </a:lnTo>
                  <a:lnTo>
                    <a:pt x="1209" y="1942"/>
                  </a:lnTo>
                  <a:lnTo>
                    <a:pt x="1205" y="1911"/>
                  </a:lnTo>
                  <a:lnTo>
                    <a:pt x="1203" y="1879"/>
                  </a:lnTo>
                  <a:lnTo>
                    <a:pt x="1202" y="1845"/>
                  </a:lnTo>
                  <a:lnTo>
                    <a:pt x="1202" y="1808"/>
                  </a:lnTo>
                  <a:lnTo>
                    <a:pt x="1202" y="1491"/>
                  </a:lnTo>
                  <a:lnTo>
                    <a:pt x="1201" y="1451"/>
                  </a:lnTo>
                  <a:lnTo>
                    <a:pt x="1199" y="1413"/>
                  </a:lnTo>
                  <a:lnTo>
                    <a:pt x="1195" y="1376"/>
                  </a:lnTo>
                  <a:lnTo>
                    <a:pt x="1189" y="1342"/>
                  </a:lnTo>
                  <a:lnTo>
                    <a:pt x="1184" y="1324"/>
                  </a:lnTo>
                  <a:lnTo>
                    <a:pt x="1180" y="1307"/>
                  </a:lnTo>
                  <a:lnTo>
                    <a:pt x="1175" y="1291"/>
                  </a:lnTo>
                  <a:lnTo>
                    <a:pt x="1170" y="1276"/>
                  </a:lnTo>
                  <a:lnTo>
                    <a:pt x="1165" y="1260"/>
                  </a:lnTo>
                  <a:lnTo>
                    <a:pt x="1158" y="1246"/>
                  </a:lnTo>
                  <a:lnTo>
                    <a:pt x="1151" y="1231"/>
                  </a:lnTo>
                  <a:lnTo>
                    <a:pt x="1144" y="1216"/>
                  </a:lnTo>
                  <a:lnTo>
                    <a:pt x="1136" y="1203"/>
                  </a:lnTo>
                  <a:lnTo>
                    <a:pt x="1127" y="1190"/>
                  </a:lnTo>
                  <a:lnTo>
                    <a:pt x="1118" y="1177"/>
                  </a:lnTo>
                  <a:lnTo>
                    <a:pt x="1109" y="1165"/>
                  </a:lnTo>
                  <a:lnTo>
                    <a:pt x="1098" y="1153"/>
                  </a:lnTo>
                  <a:lnTo>
                    <a:pt x="1086" y="1141"/>
                  </a:lnTo>
                  <a:lnTo>
                    <a:pt x="1074" y="1131"/>
                  </a:lnTo>
                  <a:lnTo>
                    <a:pt x="1062" y="1119"/>
                  </a:lnTo>
                  <a:lnTo>
                    <a:pt x="1049" y="1109"/>
                  </a:lnTo>
                  <a:lnTo>
                    <a:pt x="1035" y="1100"/>
                  </a:lnTo>
                  <a:lnTo>
                    <a:pt x="1021" y="1091"/>
                  </a:lnTo>
                  <a:lnTo>
                    <a:pt x="1005" y="1082"/>
                  </a:lnTo>
                  <a:lnTo>
                    <a:pt x="988" y="1074"/>
                  </a:lnTo>
                  <a:lnTo>
                    <a:pt x="972" y="1067"/>
                  </a:lnTo>
                  <a:lnTo>
                    <a:pt x="954" y="1060"/>
                  </a:lnTo>
                  <a:lnTo>
                    <a:pt x="936" y="1053"/>
                  </a:lnTo>
                  <a:lnTo>
                    <a:pt x="952" y="1047"/>
                  </a:lnTo>
                  <a:lnTo>
                    <a:pt x="968" y="1040"/>
                  </a:lnTo>
                  <a:lnTo>
                    <a:pt x="983" y="1032"/>
                  </a:lnTo>
                  <a:lnTo>
                    <a:pt x="999" y="1024"/>
                  </a:lnTo>
                  <a:lnTo>
                    <a:pt x="1013" y="1015"/>
                  </a:lnTo>
                  <a:lnTo>
                    <a:pt x="1027" y="1007"/>
                  </a:lnTo>
                  <a:lnTo>
                    <a:pt x="1040" y="998"/>
                  </a:lnTo>
                  <a:lnTo>
                    <a:pt x="1052" y="989"/>
                  </a:lnTo>
                  <a:lnTo>
                    <a:pt x="1064" y="979"/>
                  </a:lnTo>
                  <a:lnTo>
                    <a:pt x="1076" y="969"/>
                  </a:lnTo>
                  <a:lnTo>
                    <a:pt x="1087" y="958"/>
                  </a:lnTo>
                  <a:lnTo>
                    <a:pt x="1098" y="947"/>
                  </a:lnTo>
                  <a:lnTo>
                    <a:pt x="1108" y="936"/>
                  </a:lnTo>
                  <a:lnTo>
                    <a:pt x="1117" y="923"/>
                  </a:lnTo>
                  <a:lnTo>
                    <a:pt x="1126" y="911"/>
                  </a:lnTo>
                  <a:lnTo>
                    <a:pt x="1134" y="898"/>
                  </a:lnTo>
                  <a:lnTo>
                    <a:pt x="1142" y="885"/>
                  </a:lnTo>
                  <a:lnTo>
                    <a:pt x="1149" y="871"/>
                  </a:lnTo>
                  <a:lnTo>
                    <a:pt x="1156" y="857"/>
                  </a:lnTo>
                  <a:lnTo>
                    <a:pt x="1162" y="843"/>
                  </a:lnTo>
                  <a:lnTo>
                    <a:pt x="1168" y="828"/>
                  </a:lnTo>
                  <a:lnTo>
                    <a:pt x="1173" y="812"/>
                  </a:lnTo>
                  <a:lnTo>
                    <a:pt x="1178" y="796"/>
                  </a:lnTo>
                  <a:lnTo>
                    <a:pt x="1182" y="780"/>
                  </a:lnTo>
                  <a:lnTo>
                    <a:pt x="1187" y="764"/>
                  </a:lnTo>
                  <a:lnTo>
                    <a:pt x="1190" y="747"/>
                  </a:lnTo>
                  <a:lnTo>
                    <a:pt x="1193" y="730"/>
                  </a:lnTo>
                  <a:lnTo>
                    <a:pt x="1195" y="711"/>
                  </a:lnTo>
                  <a:lnTo>
                    <a:pt x="1196" y="693"/>
                  </a:lnTo>
                  <a:lnTo>
                    <a:pt x="1198" y="674"/>
                  </a:lnTo>
                  <a:lnTo>
                    <a:pt x="1198" y="655"/>
                  </a:lnTo>
                  <a:lnTo>
                    <a:pt x="1199" y="636"/>
                  </a:lnTo>
                  <a:lnTo>
                    <a:pt x="1199" y="474"/>
                  </a:lnTo>
                  <a:lnTo>
                    <a:pt x="1198" y="445"/>
                  </a:lnTo>
                  <a:lnTo>
                    <a:pt x="1197" y="416"/>
                  </a:lnTo>
                  <a:lnTo>
                    <a:pt x="1194" y="389"/>
                  </a:lnTo>
                  <a:lnTo>
                    <a:pt x="1190" y="362"/>
                  </a:lnTo>
                  <a:lnTo>
                    <a:pt x="1185" y="337"/>
                  </a:lnTo>
                  <a:lnTo>
                    <a:pt x="1179" y="312"/>
                  </a:lnTo>
                  <a:lnTo>
                    <a:pt x="1172" y="288"/>
                  </a:lnTo>
                  <a:lnTo>
                    <a:pt x="1164" y="266"/>
                  </a:lnTo>
                  <a:lnTo>
                    <a:pt x="1154" y="244"/>
                  </a:lnTo>
                  <a:lnTo>
                    <a:pt x="1144" y="223"/>
                  </a:lnTo>
                  <a:lnTo>
                    <a:pt x="1133" y="203"/>
                  </a:lnTo>
                  <a:lnTo>
                    <a:pt x="1120" y="184"/>
                  </a:lnTo>
                  <a:lnTo>
                    <a:pt x="1106" y="167"/>
                  </a:lnTo>
                  <a:lnTo>
                    <a:pt x="1091" y="150"/>
                  </a:lnTo>
                  <a:lnTo>
                    <a:pt x="1074" y="134"/>
                  </a:lnTo>
                  <a:lnTo>
                    <a:pt x="1057" y="118"/>
                  </a:lnTo>
                  <a:lnTo>
                    <a:pt x="1038" y="104"/>
                  </a:lnTo>
                  <a:lnTo>
                    <a:pt x="1019" y="90"/>
                  </a:lnTo>
                  <a:lnTo>
                    <a:pt x="998" y="78"/>
                  </a:lnTo>
                  <a:lnTo>
                    <a:pt x="975" y="67"/>
                  </a:lnTo>
                  <a:lnTo>
                    <a:pt x="951" y="56"/>
                  </a:lnTo>
                  <a:lnTo>
                    <a:pt x="927" y="47"/>
                  </a:lnTo>
                  <a:lnTo>
                    <a:pt x="901" y="38"/>
                  </a:lnTo>
                  <a:lnTo>
                    <a:pt x="872" y="30"/>
                  </a:lnTo>
                  <a:lnTo>
                    <a:pt x="844" y="22"/>
                  </a:lnTo>
                  <a:lnTo>
                    <a:pt x="814" y="17"/>
                  </a:lnTo>
                  <a:lnTo>
                    <a:pt x="782" y="12"/>
                  </a:lnTo>
                  <a:lnTo>
                    <a:pt x="749" y="8"/>
                  </a:lnTo>
                  <a:lnTo>
                    <a:pt x="716" y="4"/>
                  </a:lnTo>
                  <a:lnTo>
                    <a:pt x="679" y="2"/>
                  </a:lnTo>
                  <a:lnTo>
                    <a:pt x="643" y="1"/>
                  </a:lnTo>
                  <a:lnTo>
                    <a:pt x="604" y="0"/>
                  </a:lnTo>
                  <a:lnTo>
                    <a:pt x="0" y="0"/>
                  </a:lnTo>
                  <a:lnTo>
                    <a:pt x="0" y="2058"/>
                  </a:lnTo>
                  <a:lnTo>
                    <a:pt x="400" y="2058"/>
                  </a:lnTo>
                  <a:lnTo>
                    <a:pt x="400" y="1220"/>
                  </a:lnTo>
                  <a:lnTo>
                    <a:pt x="539" y="1220"/>
                  </a:lnTo>
                  <a:lnTo>
                    <a:pt x="572" y="1221"/>
                  </a:lnTo>
                  <a:lnTo>
                    <a:pt x="602" y="1223"/>
                  </a:lnTo>
                  <a:lnTo>
                    <a:pt x="617" y="1225"/>
                  </a:lnTo>
                  <a:lnTo>
                    <a:pt x="631" y="1229"/>
                  </a:lnTo>
                  <a:lnTo>
                    <a:pt x="644" y="1231"/>
                  </a:lnTo>
                  <a:lnTo>
                    <a:pt x="657" y="1235"/>
                  </a:lnTo>
                  <a:lnTo>
                    <a:pt x="669" y="1239"/>
                  </a:lnTo>
                  <a:lnTo>
                    <a:pt x="680" y="1243"/>
                  </a:lnTo>
                  <a:lnTo>
                    <a:pt x="691" y="1248"/>
                  </a:lnTo>
                  <a:lnTo>
                    <a:pt x="702" y="1253"/>
                  </a:lnTo>
                  <a:lnTo>
                    <a:pt x="712" y="1259"/>
                  </a:lnTo>
                  <a:lnTo>
                    <a:pt x="722" y="1265"/>
                  </a:lnTo>
                  <a:lnTo>
                    <a:pt x="730" y="1272"/>
                  </a:lnTo>
                  <a:lnTo>
                    <a:pt x="739" y="1279"/>
                  </a:lnTo>
                  <a:lnTo>
                    <a:pt x="746" y="1287"/>
                  </a:lnTo>
                  <a:lnTo>
                    <a:pt x="753" y="1296"/>
                  </a:lnTo>
                  <a:lnTo>
                    <a:pt x="760" y="1305"/>
                  </a:lnTo>
                  <a:lnTo>
                    <a:pt x="766" y="1315"/>
                  </a:lnTo>
                  <a:lnTo>
                    <a:pt x="772" y="1325"/>
                  </a:lnTo>
                  <a:lnTo>
                    <a:pt x="777" y="1337"/>
                  </a:lnTo>
                  <a:lnTo>
                    <a:pt x="782" y="1348"/>
                  </a:lnTo>
                  <a:lnTo>
                    <a:pt x="786" y="1361"/>
                  </a:lnTo>
                  <a:lnTo>
                    <a:pt x="789" y="1373"/>
                  </a:lnTo>
                  <a:lnTo>
                    <a:pt x="792" y="1387"/>
                  </a:lnTo>
                  <a:lnTo>
                    <a:pt x="795" y="1401"/>
                  </a:lnTo>
                  <a:lnTo>
                    <a:pt x="797" y="1415"/>
                  </a:lnTo>
                  <a:lnTo>
                    <a:pt x="799" y="1432"/>
                  </a:lnTo>
                  <a:lnTo>
                    <a:pt x="800" y="1448"/>
                  </a:lnTo>
                  <a:lnTo>
                    <a:pt x="801" y="1464"/>
                  </a:lnTo>
                  <a:lnTo>
                    <a:pt x="801" y="1482"/>
                  </a:lnTo>
                  <a:lnTo>
                    <a:pt x="801" y="1805"/>
                  </a:lnTo>
                  <a:lnTo>
                    <a:pt x="801" y="1862"/>
                  </a:lnTo>
                  <a:lnTo>
                    <a:pt x="804" y="1908"/>
                  </a:lnTo>
                  <a:lnTo>
                    <a:pt x="808" y="1945"/>
                  </a:lnTo>
                  <a:lnTo>
                    <a:pt x="812" y="1975"/>
                  </a:lnTo>
                  <a:lnTo>
                    <a:pt x="817" y="1999"/>
                  </a:lnTo>
                  <a:lnTo>
                    <a:pt x="823" y="2019"/>
                  </a:lnTo>
                  <a:lnTo>
                    <a:pt x="830" y="2039"/>
                  </a:lnTo>
                  <a:lnTo>
                    <a:pt x="838" y="2058"/>
                  </a:lnTo>
                  <a:lnTo>
                    <a:pt x="1246" y="2058"/>
                  </a:lnTo>
                  <a:close/>
                  <a:moveTo>
                    <a:pt x="593" y="294"/>
                  </a:moveTo>
                  <a:lnTo>
                    <a:pt x="620" y="295"/>
                  </a:lnTo>
                  <a:lnTo>
                    <a:pt x="643" y="297"/>
                  </a:lnTo>
                  <a:lnTo>
                    <a:pt x="665" y="301"/>
                  </a:lnTo>
                  <a:lnTo>
                    <a:pt x="685" y="307"/>
                  </a:lnTo>
                  <a:lnTo>
                    <a:pt x="695" y="310"/>
                  </a:lnTo>
                  <a:lnTo>
                    <a:pt x="703" y="314"/>
                  </a:lnTo>
                  <a:lnTo>
                    <a:pt x="713" y="318"/>
                  </a:lnTo>
                  <a:lnTo>
                    <a:pt x="721" y="322"/>
                  </a:lnTo>
                  <a:lnTo>
                    <a:pt x="729" y="328"/>
                  </a:lnTo>
                  <a:lnTo>
                    <a:pt x="736" y="333"/>
                  </a:lnTo>
                  <a:lnTo>
                    <a:pt x="743" y="339"/>
                  </a:lnTo>
                  <a:lnTo>
                    <a:pt x="749" y="345"/>
                  </a:lnTo>
                  <a:lnTo>
                    <a:pt x="755" y="352"/>
                  </a:lnTo>
                  <a:lnTo>
                    <a:pt x="761" y="359"/>
                  </a:lnTo>
                  <a:lnTo>
                    <a:pt x="766" y="367"/>
                  </a:lnTo>
                  <a:lnTo>
                    <a:pt x="770" y="375"/>
                  </a:lnTo>
                  <a:lnTo>
                    <a:pt x="775" y="383"/>
                  </a:lnTo>
                  <a:lnTo>
                    <a:pt x="779" y="392"/>
                  </a:lnTo>
                  <a:lnTo>
                    <a:pt x="782" y="401"/>
                  </a:lnTo>
                  <a:lnTo>
                    <a:pt x="785" y="411"/>
                  </a:lnTo>
                  <a:lnTo>
                    <a:pt x="791" y="432"/>
                  </a:lnTo>
                  <a:lnTo>
                    <a:pt x="794" y="455"/>
                  </a:lnTo>
                  <a:lnTo>
                    <a:pt x="796" y="479"/>
                  </a:lnTo>
                  <a:lnTo>
                    <a:pt x="797" y="506"/>
                  </a:lnTo>
                  <a:lnTo>
                    <a:pt x="797" y="709"/>
                  </a:lnTo>
                  <a:lnTo>
                    <a:pt x="797" y="724"/>
                  </a:lnTo>
                  <a:lnTo>
                    <a:pt x="796" y="739"/>
                  </a:lnTo>
                  <a:lnTo>
                    <a:pt x="795" y="753"/>
                  </a:lnTo>
                  <a:lnTo>
                    <a:pt x="793" y="766"/>
                  </a:lnTo>
                  <a:lnTo>
                    <a:pt x="791" y="778"/>
                  </a:lnTo>
                  <a:lnTo>
                    <a:pt x="788" y="790"/>
                  </a:lnTo>
                  <a:lnTo>
                    <a:pt x="785" y="801"/>
                  </a:lnTo>
                  <a:lnTo>
                    <a:pt x="781" y="812"/>
                  </a:lnTo>
                  <a:lnTo>
                    <a:pt x="777" y="822"/>
                  </a:lnTo>
                  <a:lnTo>
                    <a:pt x="772" y="833"/>
                  </a:lnTo>
                  <a:lnTo>
                    <a:pt x="767" y="842"/>
                  </a:lnTo>
                  <a:lnTo>
                    <a:pt x="761" y="850"/>
                  </a:lnTo>
                  <a:lnTo>
                    <a:pt x="755" y="858"/>
                  </a:lnTo>
                  <a:lnTo>
                    <a:pt x="748" y="866"/>
                  </a:lnTo>
                  <a:lnTo>
                    <a:pt x="741" y="873"/>
                  </a:lnTo>
                  <a:lnTo>
                    <a:pt x="734" y="879"/>
                  </a:lnTo>
                  <a:lnTo>
                    <a:pt x="726" y="885"/>
                  </a:lnTo>
                  <a:lnTo>
                    <a:pt x="717" y="891"/>
                  </a:lnTo>
                  <a:lnTo>
                    <a:pt x="709" y="896"/>
                  </a:lnTo>
                  <a:lnTo>
                    <a:pt x="699" y="901"/>
                  </a:lnTo>
                  <a:lnTo>
                    <a:pt x="689" y="905"/>
                  </a:lnTo>
                  <a:lnTo>
                    <a:pt x="679" y="909"/>
                  </a:lnTo>
                  <a:lnTo>
                    <a:pt x="669" y="912"/>
                  </a:lnTo>
                  <a:lnTo>
                    <a:pt x="658" y="915"/>
                  </a:lnTo>
                  <a:lnTo>
                    <a:pt x="635" y="920"/>
                  </a:lnTo>
                  <a:lnTo>
                    <a:pt x="610" y="923"/>
                  </a:lnTo>
                  <a:lnTo>
                    <a:pt x="584" y="925"/>
                  </a:lnTo>
                  <a:lnTo>
                    <a:pt x="557" y="926"/>
                  </a:lnTo>
                  <a:lnTo>
                    <a:pt x="400" y="926"/>
                  </a:lnTo>
                  <a:lnTo>
                    <a:pt x="400" y="294"/>
                  </a:lnTo>
                  <a:lnTo>
                    <a:pt x="593" y="294"/>
                  </a:lnTo>
                  <a:close/>
                </a:path>
              </a:pathLst>
            </a:custGeom>
            <a:solidFill>
              <a:srgbClr val="1E5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35">
              <a:extLst>
                <a:ext uri="{FF2B5EF4-FFF2-40B4-BE49-F238E27FC236}">
                  <a16:creationId xmlns:a16="http://schemas.microsoft.com/office/drawing/2014/main" id="{4A390673-CD36-4CCC-9158-F042DB2A9411}"/>
                </a:ext>
              </a:extLst>
            </p:cNvPr>
            <p:cNvSpPr>
              <a:spLocks/>
            </p:cNvSpPr>
            <p:nvPr userDrawn="1"/>
          </p:nvSpPr>
          <p:spPr bwMode="auto">
            <a:xfrm>
              <a:off x="10768013" y="377826"/>
              <a:ext cx="76200" cy="141288"/>
            </a:xfrm>
            <a:custGeom>
              <a:avLst/>
              <a:gdLst>
                <a:gd name="T0" fmla="*/ 401 w 1093"/>
                <a:gd name="T1" fmla="*/ 294 h 2058"/>
                <a:gd name="T2" fmla="*/ 1093 w 1093"/>
                <a:gd name="T3" fmla="*/ 294 h 2058"/>
                <a:gd name="T4" fmla="*/ 1093 w 1093"/>
                <a:gd name="T5" fmla="*/ 0 h 2058"/>
                <a:gd name="T6" fmla="*/ 0 w 1093"/>
                <a:gd name="T7" fmla="*/ 0 h 2058"/>
                <a:gd name="T8" fmla="*/ 0 w 1093"/>
                <a:gd name="T9" fmla="*/ 2058 h 2058"/>
                <a:gd name="T10" fmla="*/ 1093 w 1093"/>
                <a:gd name="T11" fmla="*/ 2058 h 2058"/>
                <a:gd name="T12" fmla="*/ 1093 w 1093"/>
                <a:gd name="T13" fmla="*/ 1764 h 2058"/>
                <a:gd name="T14" fmla="*/ 401 w 1093"/>
                <a:gd name="T15" fmla="*/ 1764 h 2058"/>
                <a:gd name="T16" fmla="*/ 401 w 1093"/>
                <a:gd name="T17" fmla="*/ 1162 h 2058"/>
                <a:gd name="T18" fmla="*/ 950 w 1093"/>
                <a:gd name="T19" fmla="*/ 1162 h 2058"/>
                <a:gd name="T20" fmla="*/ 950 w 1093"/>
                <a:gd name="T21" fmla="*/ 868 h 2058"/>
                <a:gd name="T22" fmla="*/ 401 w 1093"/>
                <a:gd name="T23" fmla="*/ 868 h 2058"/>
                <a:gd name="T24" fmla="*/ 401 w 1093"/>
                <a:gd name="T25" fmla="*/ 294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3" h="2058">
                  <a:moveTo>
                    <a:pt x="401" y="294"/>
                  </a:moveTo>
                  <a:lnTo>
                    <a:pt x="1093" y="294"/>
                  </a:lnTo>
                  <a:lnTo>
                    <a:pt x="1093" y="0"/>
                  </a:lnTo>
                  <a:lnTo>
                    <a:pt x="0" y="0"/>
                  </a:lnTo>
                  <a:lnTo>
                    <a:pt x="0" y="2058"/>
                  </a:lnTo>
                  <a:lnTo>
                    <a:pt x="1093" y="2058"/>
                  </a:lnTo>
                  <a:lnTo>
                    <a:pt x="1093" y="1764"/>
                  </a:lnTo>
                  <a:lnTo>
                    <a:pt x="401" y="1764"/>
                  </a:lnTo>
                  <a:lnTo>
                    <a:pt x="401" y="1162"/>
                  </a:lnTo>
                  <a:lnTo>
                    <a:pt x="950" y="1162"/>
                  </a:lnTo>
                  <a:lnTo>
                    <a:pt x="950" y="868"/>
                  </a:lnTo>
                  <a:lnTo>
                    <a:pt x="401" y="868"/>
                  </a:lnTo>
                  <a:lnTo>
                    <a:pt x="401" y="294"/>
                  </a:lnTo>
                  <a:close/>
                </a:path>
              </a:pathLst>
            </a:custGeom>
            <a:solidFill>
              <a:srgbClr val="1E5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Freeform 36">
              <a:extLst>
                <a:ext uri="{FF2B5EF4-FFF2-40B4-BE49-F238E27FC236}">
                  <a16:creationId xmlns:a16="http://schemas.microsoft.com/office/drawing/2014/main" id="{0B59FB7E-0636-46CB-99CF-0EBCFCCE0B0A}"/>
                </a:ext>
              </a:extLst>
            </p:cNvPr>
            <p:cNvSpPr>
              <a:spLocks/>
            </p:cNvSpPr>
            <p:nvPr userDrawn="1"/>
          </p:nvSpPr>
          <p:spPr bwMode="auto">
            <a:xfrm>
              <a:off x="10856913" y="376238"/>
              <a:ext cx="82550" cy="144463"/>
            </a:xfrm>
            <a:custGeom>
              <a:avLst/>
              <a:gdLst>
                <a:gd name="T0" fmla="*/ 44 w 1194"/>
                <a:gd name="T1" fmla="*/ 715 h 2104"/>
                <a:gd name="T2" fmla="*/ 161 w 1194"/>
                <a:gd name="T3" fmla="*/ 911 h 2104"/>
                <a:gd name="T4" fmla="*/ 329 w 1194"/>
                <a:gd name="T5" fmla="*/ 1069 h 2104"/>
                <a:gd name="T6" fmla="*/ 580 w 1194"/>
                <a:gd name="T7" fmla="*/ 1259 h 2104"/>
                <a:gd name="T8" fmla="*/ 721 w 1194"/>
                <a:gd name="T9" fmla="*/ 1400 h 2104"/>
                <a:gd name="T10" fmla="*/ 791 w 1194"/>
                <a:gd name="T11" fmla="*/ 1569 h 2104"/>
                <a:gd name="T12" fmla="*/ 785 w 1194"/>
                <a:gd name="T13" fmla="*/ 1681 h 2104"/>
                <a:gd name="T14" fmla="*/ 767 w 1194"/>
                <a:gd name="T15" fmla="*/ 1727 h 2104"/>
                <a:gd name="T16" fmla="*/ 737 w 1194"/>
                <a:gd name="T17" fmla="*/ 1763 h 2104"/>
                <a:gd name="T18" fmla="*/ 691 w 1194"/>
                <a:gd name="T19" fmla="*/ 1791 h 2104"/>
                <a:gd name="T20" fmla="*/ 586 w 1194"/>
                <a:gd name="T21" fmla="*/ 1808 h 2104"/>
                <a:gd name="T22" fmla="*/ 481 w 1194"/>
                <a:gd name="T23" fmla="*/ 1791 h 2104"/>
                <a:gd name="T24" fmla="*/ 434 w 1194"/>
                <a:gd name="T25" fmla="*/ 1763 h 2104"/>
                <a:gd name="T26" fmla="*/ 405 w 1194"/>
                <a:gd name="T27" fmla="*/ 1727 h 2104"/>
                <a:gd name="T28" fmla="*/ 387 w 1194"/>
                <a:gd name="T29" fmla="*/ 1681 h 2104"/>
                <a:gd name="T30" fmla="*/ 379 w 1194"/>
                <a:gd name="T31" fmla="*/ 1461 h 2104"/>
                <a:gd name="T32" fmla="*/ 5 w 1194"/>
                <a:gd name="T33" fmla="*/ 1676 h 2104"/>
                <a:gd name="T34" fmla="*/ 37 w 1194"/>
                <a:gd name="T35" fmla="*/ 1807 h 2104"/>
                <a:gd name="T36" fmla="*/ 100 w 1194"/>
                <a:gd name="T37" fmla="*/ 1915 h 2104"/>
                <a:gd name="T38" fmla="*/ 191 w 1194"/>
                <a:gd name="T39" fmla="*/ 2000 h 2104"/>
                <a:gd name="T40" fmla="*/ 310 w 1194"/>
                <a:gd name="T41" fmla="*/ 2061 h 2104"/>
                <a:gd name="T42" fmla="*/ 459 w 1194"/>
                <a:gd name="T43" fmla="*/ 2096 h 2104"/>
                <a:gd name="T44" fmla="*/ 633 w 1194"/>
                <a:gd name="T45" fmla="*/ 2104 h 2104"/>
                <a:gd name="T46" fmla="*/ 798 w 1194"/>
                <a:gd name="T47" fmla="*/ 2085 h 2104"/>
                <a:gd name="T48" fmla="*/ 935 w 1194"/>
                <a:gd name="T49" fmla="*/ 2039 h 2104"/>
                <a:gd name="T50" fmla="*/ 1043 w 1194"/>
                <a:gd name="T51" fmla="*/ 1970 h 2104"/>
                <a:gd name="T52" fmla="*/ 1123 w 1194"/>
                <a:gd name="T53" fmla="*/ 1875 h 2104"/>
                <a:gd name="T54" fmla="*/ 1173 w 1194"/>
                <a:gd name="T55" fmla="*/ 1758 h 2104"/>
                <a:gd name="T56" fmla="*/ 1193 w 1194"/>
                <a:gd name="T57" fmla="*/ 1617 h 2104"/>
                <a:gd name="T58" fmla="*/ 1161 w 1194"/>
                <a:gd name="T59" fmla="*/ 1389 h 2104"/>
                <a:gd name="T60" fmla="*/ 1043 w 1194"/>
                <a:gd name="T61" fmla="*/ 1193 h 2104"/>
                <a:gd name="T62" fmla="*/ 876 w 1194"/>
                <a:gd name="T63" fmla="*/ 1036 h 2104"/>
                <a:gd name="T64" fmla="*/ 625 w 1194"/>
                <a:gd name="T65" fmla="*/ 845 h 2104"/>
                <a:gd name="T66" fmla="*/ 483 w 1194"/>
                <a:gd name="T67" fmla="*/ 704 h 2104"/>
                <a:gd name="T68" fmla="*/ 413 w 1194"/>
                <a:gd name="T69" fmla="*/ 535 h 2104"/>
                <a:gd name="T70" fmla="*/ 424 w 1194"/>
                <a:gd name="T71" fmla="*/ 403 h 2104"/>
                <a:gd name="T72" fmla="*/ 445 w 1194"/>
                <a:gd name="T73" fmla="*/ 361 h 2104"/>
                <a:gd name="T74" fmla="*/ 477 w 1194"/>
                <a:gd name="T75" fmla="*/ 329 h 2104"/>
                <a:gd name="T76" fmla="*/ 545 w 1194"/>
                <a:gd name="T77" fmla="*/ 300 h 2104"/>
                <a:gd name="T78" fmla="*/ 657 w 1194"/>
                <a:gd name="T79" fmla="*/ 297 h 2104"/>
                <a:gd name="T80" fmla="*/ 738 w 1194"/>
                <a:gd name="T81" fmla="*/ 324 h 2104"/>
                <a:gd name="T82" fmla="*/ 772 w 1194"/>
                <a:gd name="T83" fmla="*/ 354 h 2104"/>
                <a:gd name="T84" fmla="*/ 795 w 1194"/>
                <a:gd name="T85" fmla="*/ 394 h 2104"/>
                <a:gd name="T86" fmla="*/ 811 w 1194"/>
                <a:gd name="T87" fmla="*/ 497 h 2104"/>
                <a:gd name="T88" fmla="*/ 1188 w 1194"/>
                <a:gd name="T89" fmla="*/ 458 h 2104"/>
                <a:gd name="T90" fmla="*/ 1162 w 1194"/>
                <a:gd name="T91" fmla="*/ 322 h 2104"/>
                <a:gd name="T92" fmla="*/ 1106 w 1194"/>
                <a:gd name="T93" fmla="*/ 209 h 2104"/>
                <a:gd name="T94" fmla="*/ 1022 w 1194"/>
                <a:gd name="T95" fmla="*/ 119 h 2104"/>
                <a:gd name="T96" fmla="*/ 910 w 1194"/>
                <a:gd name="T97" fmla="*/ 54 h 2104"/>
                <a:gd name="T98" fmla="*/ 769 w 1194"/>
                <a:gd name="T99" fmla="*/ 13 h 2104"/>
                <a:gd name="T100" fmla="*/ 600 w 1194"/>
                <a:gd name="T101" fmla="*/ 0 h 2104"/>
                <a:gd name="T102" fmla="*/ 431 w 1194"/>
                <a:gd name="T103" fmla="*/ 13 h 2104"/>
                <a:gd name="T104" fmla="*/ 291 w 1194"/>
                <a:gd name="T105" fmla="*/ 54 h 2104"/>
                <a:gd name="T106" fmla="*/ 179 w 1194"/>
                <a:gd name="T107" fmla="*/ 119 h 2104"/>
                <a:gd name="T108" fmla="*/ 95 w 1194"/>
                <a:gd name="T109" fmla="*/ 209 h 2104"/>
                <a:gd name="T110" fmla="*/ 39 w 1194"/>
                <a:gd name="T111" fmla="*/ 322 h 2104"/>
                <a:gd name="T112" fmla="*/ 13 w 1194"/>
                <a:gd name="T113" fmla="*/ 458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94" h="2104">
                  <a:moveTo>
                    <a:pt x="11" y="517"/>
                  </a:moveTo>
                  <a:lnTo>
                    <a:pt x="13" y="571"/>
                  </a:lnTo>
                  <a:lnTo>
                    <a:pt x="19" y="622"/>
                  </a:lnTo>
                  <a:lnTo>
                    <a:pt x="30" y="670"/>
                  </a:lnTo>
                  <a:lnTo>
                    <a:pt x="44" y="715"/>
                  </a:lnTo>
                  <a:lnTo>
                    <a:pt x="61" y="759"/>
                  </a:lnTo>
                  <a:lnTo>
                    <a:pt x="83" y="800"/>
                  </a:lnTo>
                  <a:lnTo>
                    <a:pt x="107" y="839"/>
                  </a:lnTo>
                  <a:lnTo>
                    <a:pt x="133" y="876"/>
                  </a:lnTo>
                  <a:lnTo>
                    <a:pt x="161" y="911"/>
                  </a:lnTo>
                  <a:lnTo>
                    <a:pt x="192" y="945"/>
                  </a:lnTo>
                  <a:lnTo>
                    <a:pt x="224" y="978"/>
                  </a:lnTo>
                  <a:lnTo>
                    <a:pt x="258" y="1009"/>
                  </a:lnTo>
                  <a:lnTo>
                    <a:pt x="293" y="1039"/>
                  </a:lnTo>
                  <a:lnTo>
                    <a:pt x="329" y="1069"/>
                  </a:lnTo>
                  <a:lnTo>
                    <a:pt x="366" y="1097"/>
                  </a:lnTo>
                  <a:lnTo>
                    <a:pt x="402" y="1124"/>
                  </a:lnTo>
                  <a:lnTo>
                    <a:pt x="475" y="1179"/>
                  </a:lnTo>
                  <a:lnTo>
                    <a:pt x="545" y="1231"/>
                  </a:lnTo>
                  <a:lnTo>
                    <a:pt x="580" y="1259"/>
                  </a:lnTo>
                  <a:lnTo>
                    <a:pt x="612" y="1286"/>
                  </a:lnTo>
                  <a:lnTo>
                    <a:pt x="642" y="1313"/>
                  </a:lnTo>
                  <a:lnTo>
                    <a:pt x="671" y="1341"/>
                  </a:lnTo>
                  <a:lnTo>
                    <a:pt x="697" y="1371"/>
                  </a:lnTo>
                  <a:lnTo>
                    <a:pt x="721" y="1400"/>
                  </a:lnTo>
                  <a:lnTo>
                    <a:pt x="743" y="1431"/>
                  </a:lnTo>
                  <a:lnTo>
                    <a:pt x="760" y="1464"/>
                  </a:lnTo>
                  <a:lnTo>
                    <a:pt x="774" y="1497"/>
                  </a:lnTo>
                  <a:lnTo>
                    <a:pt x="785" y="1532"/>
                  </a:lnTo>
                  <a:lnTo>
                    <a:pt x="791" y="1569"/>
                  </a:lnTo>
                  <a:lnTo>
                    <a:pt x="793" y="1608"/>
                  </a:lnTo>
                  <a:lnTo>
                    <a:pt x="793" y="1634"/>
                  </a:lnTo>
                  <a:lnTo>
                    <a:pt x="790" y="1659"/>
                  </a:lnTo>
                  <a:lnTo>
                    <a:pt x="788" y="1670"/>
                  </a:lnTo>
                  <a:lnTo>
                    <a:pt x="785" y="1681"/>
                  </a:lnTo>
                  <a:lnTo>
                    <a:pt x="782" y="1691"/>
                  </a:lnTo>
                  <a:lnTo>
                    <a:pt x="779" y="1701"/>
                  </a:lnTo>
                  <a:lnTo>
                    <a:pt x="775" y="1710"/>
                  </a:lnTo>
                  <a:lnTo>
                    <a:pt x="771" y="1719"/>
                  </a:lnTo>
                  <a:lnTo>
                    <a:pt x="767" y="1727"/>
                  </a:lnTo>
                  <a:lnTo>
                    <a:pt x="762" y="1735"/>
                  </a:lnTo>
                  <a:lnTo>
                    <a:pt x="756" y="1743"/>
                  </a:lnTo>
                  <a:lnTo>
                    <a:pt x="751" y="1750"/>
                  </a:lnTo>
                  <a:lnTo>
                    <a:pt x="745" y="1757"/>
                  </a:lnTo>
                  <a:lnTo>
                    <a:pt x="737" y="1763"/>
                  </a:lnTo>
                  <a:lnTo>
                    <a:pt x="730" y="1769"/>
                  </a:lnTo>
                  <a:lnTo>
                    <a:pt x="723" y="1774"/>
                  </a:lnTo>
                  <a:lnTo>
                    <a:pt x="715" y="1779"/>
                  </a:lnTo>
                  <a:lnTo>
                    <a:pt x="707" y="1783"/>
                  </a:lnTo>
                  <a:lnTo>
                    <a:pt x="691" y="1791"/>
                  </a:lnTo>
                  <a:lnTo>
                    <a:pt x="672" y="1797"/>
                  </a:lnTo>
                  <a:lnTo>
                    <a:pt x="653" y="1802"/>
                  </a:lnTo>
                  <a:lnTo>
                    <a:pt x="631" y="1805"/>
                  </a:lnTo>
                  <a:lnTo>
                    <a:pt x="609" y="1807"/>
                  </a:lnTo>
                  <a:lnTo>
                    <a:pt x="586" y="1808"/>
                  </a:lnTo>
                  <a:lnTo>
                    <a:pt x="563" y="1807"/>
                  </a:lnTo>
                  <a:lnTo>
                    <a:pt x="540" y="1805"/>
                  </a:lnTo>
                  <a:lnTo>
                    <a:pt x="519" y="1802"/>
                  </a:lnTo>
                  <a:lnTo>
                    <a:pt x="500" y="1797"/>
                  </a:lnTo>
                  <a:lnTo>
                    <a:pt x="481" y="1791"/>
                  </a:lnTo>
                  <a:lnTo>
                    <a:pt x="465" y="1783"/>
                  </a:lnTo>
                  <a:lnTo>
                    <a:pt x="457" y="1779"/>
                  </a:lnTo>
                  <a:lnTo>
                    <a:pt x="448" y="1774"/>
                  </a:lnTo>
                  <a:lnTo>
                    <a:pt x="441" y="1769"/>
                  </a:lnTo>
                  <a:lnTo>
                    <a:pt x="434" y="1763"/>
                  </a:lnTo>
                  <a:lnTo>
                    <a:pt x="427" y="1757"/>
                  </a:lnTo>
                  <a:lnTo>
                    <a:pt x="421" y="1750"/>
                  </a:lnTo>
                  <a:lnTo>
                    <a:pt x="416" y="1743"/>
                  </a:lnTo>
                  <a:lnTo>
                    <a:pt x="410" y="1735"/>
                  </a:lnTo>
                  <a:lnTo>
                    <a:pt x="405" y="1727"/>
                  </a:lnTo>
                  <a:lnTo>
                    <a:pt x="401" y="1719"/>
                  </a:lnTo>
                  <a:lnTo>
                    <a:pt x="397" y="1710"/>
                  </a:lnTo>
                  <a:lnTo>
                    <a:pt x="393" y="1701"/>
                  </a:lnTo>
                  <a:lnTo>
                    <a:pt x="390" y="1691"/>
                  </a:lnTo>
                  <a:lnTo>
                    <a:pt x="387" y="1681"/>
                  </a:lnTo>
                  <a:lnTo>
                    <a:pt x="384" y="1670"/>
                  </a:lnTo>
                  <a:lnTo>
                    <a:pt x="382" y="1659"/>
                  </a:lnTo>
                  <a:lnTo>
                    <a:pt x="379" y="1634"/>
                  </a:lnTo>
                  <a:lnTo>
                    <a:pt x="379" y="1608"/>
                  </a:lnTo>
                  <a:lnTo>
                    <a:pt x="379" y="1461"/>
                  </a:lnTo>
                  <a:lnTo>
                    <a:pt x="0" y="1461"/>
                  </a:lnTo>
                  <a:lnTo>
                    <a:pt x="0" y="1587"/>
                  </a:lnTo>
                  <a:lnTo>
                    <a:pt x="0" y="1617"/>
                  </a:lnTo>
                  <a:lnTo>
                    <a:pt x="2" y="1647"/>
                  </a:lnTo>
                  <a:lnTo>
                    <a:pt x="5" y="1676"/>
                  </a:lnTo>
                  <a:lnTo>
                    <a:pt x="9" y="1704"/>
                  </a:lnTo>
                  <a:lnTo>
                    <a:pt x="14" y="1731"/>
                  </a:lnTo>
                  <a:lnTo>
                    <a:pt x="21" y="1758"/>
                  </a:lnTo>
                  <a:lnTo>
                    <a:pt x="29" y="1783"/>
                  </a:lnTo>
                  <a:lnTo>
                    <a:pt x="37" y="1807"/>
                  </a:lnTo>
                  <a:lnTo>
                    <a:pt x="47" y="1830"/>
                  </a:lnTo>
                  <a:lnTo>
                    <a:pt x="58" y="1854"/>
                  </a:lnTo>
                  <a:lnTo>
                    <a:pt x="72" y="1875"/>
                  </a:lnTo>
                  <a:lnTo>
                    <a:pt x="85" y="1896"/>
                  </a:lnTo>
                  <a:lnTo>
                    <a:pt x="100" y="1915"/>
                  </a:lnTo>
                  <a:lnTo>
                    <a:pt x="115" y="1934"/>
                  </a:lnTo>
                  <a:lnTo>
                    <a:pt x="132" y="1953"/>
                  </a:lnTo>
                  <a:lnTo>
                    <a:pt x="150" y="1970"/>
                  </a:lnTo>
                  <a:lnTo>
                    <a:pt x="170" y="1985"/>
                  </a:lnTo>
                  <a:lnTo>
                    <a:pt x="191" y="2000"/>
                  </a:lnTo>
                  <a:lnTo>
                    <a:pt x="212" y="2014"/>
                  </a:lnTo>
                  <a:lnTo>
                    <a:pt x="235" y="2027"/>
                  </a:lnTo>
                  <a:lnTo>
                    <a:pt x="258" y="2039"/>
                  </a:lnTo>
                  <a:lnTo>
                    <a:pt x="284" y="2050"/>
                  </a:lnTo>
                  <a:lnTo>
                    <a:pt x="310" y="2061"/>
                  </a:lnTo>
                  <a:lnTo>
                    <a:pt x="337" y="2070"/>
                  </a:lnTo>
                  <a:lnTo>
                    <a:pt x="366" y="2078"/>
                  </a:lnTo>
                  <a:lnTo>
                    <a:pt x="396" y="2085"/>
                  </a:lnTo>
                  <a:lnTo>
                    <a:pt x="426" y="2091"/>
                  </a:lnTo>
                  <a:lnTo>
                    <a:pt x="459" y="2096"/>
                  </a:lnTo>
                  <a:lnTo>
                    <a:pt x="491" y="2100"/>
                  </a:lnTo>
                  <a:lnTo>
                    <a:pt x="525" y="2102"/>
                  </a:lnTo>
                  <a:lnTo>
                    <a:pt x="561" y="2104"/>
                  </a:lnTo>
                  <a:lnTo>
                    <a:pt x="597" y="2104"/>
                  </a:lnTo>
                  <a:lnTo>
                    <a:pt x="633" y="2104"/>
                  </a:lnTo>
                  <a:lnTo>
                    <a:pt x="669" y="2102"/>
                  </a:lnTo>
                  <a:lnTo>
                    <a:pt x="702" y="2100"/>
                  </a:lnTo>
                  <a:lnTo>
                    <a:pt x="735" y="2096"/>
                  </a:lnTo>
                  <a:lnTo>
                    <a:pt x="767" y="2091"/>
                  </a:lnTo>
                  <a:lnTo>
                    <a:pt x="798" y="2085"/>
                  </a:lnTo>
                  <a:lnTo>
                    <a:pt x="827" y="2078"/>
                  </a:lnTo>
                  <a:lnTo>
                    <a:pt x="856" y="2070"/>
                  </a:lnTo>
                  <a:lnTo>
                    <a:pt x="883" y="2061"/>
                  </a:lnTo>
                  <a:lnTo>
                    <a:pt x="909" y="2050"/>
                  </a:lnTo>
                  <a:lnTo>
                    <a:pt x="935" y="2039"/>
                  </a:lnTo>
                  <a:lnTo>
                    <a:pt x="959" y="2027"/>
                  </a:lnTo>
                  <a:lnTo>
                    <a:pt x="981" y="2014"/>
                  </a:lnTo>
                  <a:lnTo>
                    <a:pt x="1003" y="2000"/>
                  </a:lnTo>
                  <a:lnTo>
                    <a:pt x="1023" y="1985"/>
                  </a:lnTo>
                  <a:lnTo>
                    <a:pt x="1043" y="1970"/>
                  </a:lnTo>
                  <a:lnTo>
                    <a:pt x="1061" y="1953"/>
                  </a:lnTo>
                  <a:lnTo>
                    <a:pt x="1078" y="1934"/>
                  </a:lnTo>
                  <a:lnTo>
                    <a:pt x="1094" y="1915"/>
                  </a:lnTo>
                  <a:lnTo>
                    <a:pt x="1108" y="1896"/>
                  </a:lnTo>
                  <a:lnTo>
                    <a:pt x="1123" y="1875"/>
                  </a:lnTo>
                  <a:lnTo>
                    <a:pt x="1135" y="1854"/>
                  </a:lnTo>
                  <a:lnTo>
                    <a:pt x="1146" y="1830"/>
                  </a:lnTo>
                  <a:lnTo>
                    <a:pt x="1156" y="1807"/>
                  </a:lnTo>
                  <a:lnTo>
                    <a:pt x="1165" y="1783"/>
                  </a:lnTo>
                  <a:lnTo>
                    <a:pt x="1173" y="1758"/>
                  </a:lnTo>
                  <a:lnTo>
                    <a:pt x="1179" y="1731"/>
                  </a:lnTo>
                  <a:lnTo>
                    <a:pt x="1184" y="1704"/>
                  </a:lnTo>
                  <a:lnTo>
                    <a:pt x="1189" y="1676"/>
                  </a:lnTo>
                  <a:lnTo>
                    <a:pt x="1192" y="1647"/>
                  </a:lnTo>
                  <a:lnTo>
                    <a:pt x="1193" y="1617"/>
                  </a:lnTo>
                  <a:lnTo>
                    <a:pt x="1194" y="1587"/>
                  </a:lnTo>
                  <a:lnTo>
                    <a:pt x="1192" y="1533"/>
                  </a:lnTo>
                  <a:lnTo>
                    <a:pt x="1185" y="1483"/>
                  </a:lnTo>
                  <a:lnTo>
                    <a:pt x="1175" y="1434"/>
                  </a:lnTo>
                  <a:lnTo>
                    <a:pt x="1161" y="1389"/>
                  </a:lnTo>
                  <a:lnTo>
                    <a:pt x="1143" y="1345"/>
                  </a:lnTo>
                  <a:lnTo>
                    <a:pt x="1121" y="1304"/>
                  </a:lnTo>
                  <a:lnTo>
                    <a:pt x="1098" y="1266"/>
                  </a:lnTo>
                  <a:lnTo>
                    <a:pt x="1072" y="1228"/>
                  </a:lnTo>
                  <a:lnTo>
                    <a:pt x="1043" y="1193"/>
                  </a:lnTo>
                  <a:lnTo>
                    <a:pt x="1012" y="1159"/>
                  </a:lnTo>
                  <a:lnTo>
                    <a:pt x="980" y="1126"/>
                  </a:lnTo>
                  <a:lnTo>
                    <a:pt x="947" y="1095"/>
                  </a:lnTo>
                  <a:lnTo>
                    <a:pt x="911" y="1066"/>
                  </a:lnTo>
                  <a:lnTo>
                    <a:pt x="876" y="1036"/>
                  </a:lnTo>
                  <a:lnTo>
                    <a:pt x="840" y="1008"/>
                  </a:lnTo>
                  <a:lnTo>
                    <a:pt x="802" y="980"/>
                  </a:lnTo>
                  <a:lnTo>
                    <a:pt x="729" y="926"/>
                  </a:lnTo>
                  <a:lnTo>
                    <a:pt x="659" y="873"/>
                  </a:lnTo>
                  <a:lnTo>
                    <a:pt x="625" y="845"/>
                  </a:lnTo>
                  <a:lnTo>
                    <a:pt x="593" y="819"/>
                  </a:lnTo>
                  <a:lnTo>
                    <a:pt x="562" y="791"/>
                  </a:lnTo>
                  <a:lnTo>
                    <a:pt x="533" y="763"/>
                  </a:lnTo>
                  <a:lnTo>
                    <a:pt x="507" y="734"/>
                  </a:lnTo>
                  <a:lnTo>
                    <a:pt x="483" y="704"/>
                  </a:lnTo>
                  <a:lnTo>
                    <a:pt x="463" y="673"/>
                  </a:lnTo>
                  <a:lnTo>
                    <a:pt x="444" y="641"/>
                  </a:lnTo>
                  <a:lnTo>
                    <a:pt x="430" y="607"/>
                  </a:lnTo>
                  <a:lnTo>
                    <a:pt x="420" y="573"/>
                  </a:lnTo>
                  <a:lnTo>
                    <a:pt x="413" y="535"/>
                  </a:lnTo>
                  <a:lnTo>
                    <a:pt x="411" y="497"/>
                  </a:lnTo>
                  <a:lnTo>
                    <a:pt x="412" y="471"/>
                  </a:lnTo>
                  <a:lnTo>
                    <a:pt x="414" y="445"/>
                  </a:lnTo>
                  <a:lnTo>
                    <a:pt x="418" y="423"/>
                  </a:lnTo>
                  <a:lnTo>
                    <a:pt x="424" y="403"/>
                  </a:lnTo>
                  <a:lnTo>
                    <a:pt x="428" y="394"/>
                  </a:lnTo>
                  <a:lnTo>
                    <a:pt x="432" y="385"/>
                  </a:lnTo>
                  <a:lnTo>
                    <a:pt x="436" y="376"/>
                  </a:lnTo>
                  <a:lnTo>
                    <a:pt x="440" y="368"/>
                  </a:lnTo>
                  <a:lnTo>
                    <a:pt x="445" y="361"/>
                  </a:lnTo>
                  <a:lnTo>
                    <a:pt x="451" y="354"/>
                  </a:lnTo>
                  <a:lnTo>
                    <a:pt x="458" y="346"/>
                  </a:lnTo>
                  <a:lnTo>
                    <a:pt x="464" y="340"/>
                  </a:lnTo>
                  <a:lnTo>
                    <a:pt x="470" y="334"/>
                  </a:lnTo>
                  <a:lnTo>
                    <a:pt x="477" y="329"/>
                  </a:lnTo>
                  <a:lnTo>
                    <a:pt x="484" y="324"/>
                  </a:lnTo>
                  <a:lnTo>
                    <a:pt x="492" y="319"/>
                  </a:lnTo>
                  <a:lnTo>
                    <a:pt x="508" y="311"/>
                  </a:lnTo>
                  <a:lnTo>
                    <a:pt x="526" y="305"/>
                  </a:lnTo>
                  <a:lnTo>
                    <a:pt x="545" y="300"/>
                  </a:lnTo>
                  <a:lnTo>
                    <a:pt x="567" y="297"/>
                  </a:lnTo>
                  <a:lnTo>
                    <a:pt x="588" y="295"/>
                  </a:lnTo>
                  <a:lnTo>
                    <a:pt x="611" y="294"/>
                  </a:lnTo>
                  <a:lnTo>
                    <a:pt x="634" y="295"/>
                  </a:lnTo>
                  <a:lnTo>
                    <a:pt x="657" y="297"/>
                  </a:lnTo>
                  <a:lnTo>
                    <a:pt x="677" y="300"/>
                  </a:lnTo>
                  <a:lnTo>
                    <a:pt x="696" y="305"/>
                  </a:lnTo>
                  <a:lnTo>
                    <a:pt x="714" y="311"/>
                  </a:lnTo>
                  <a:lnTo>
                    <a:pt x="730" y="319"/>
                  </a:lnTo>
                  <a:lnTo>
                    <a:pt x="738" y="324"/>
                  </a:lnTo>
                  <a:lnTo>
                    <a:pt x="746" y="329"/>
                  </a:lnTo>
                  <a:lnTo>
                    <a:pt x="753" y="334"/>
                  </a:lnTo>
                  <a:lnTo>
                    <a:pt x="760" y="340"/>
                  </a:lnTo>
                  <a:lnTo>
                    <a:pt x="766" y="346"/>
                  </a:lnTo>
                  <a:lnTo>
                    <a:pt x="772" y="354"/>
                  </a:lnTo>
                  <a:lnTo>
                    <a:pt x="777" y="361"/>
                  </a:lnTo>
                  <a:lnTo>
                    <a:pt x="782" y="368"/>
                  </a:lnTo>
                  <a:lnTo>
                    <a:pt x="787" y="376"/>
                  </a:lnTo>
                  <a:lnTo>
                    <a:pt x="791" y="385"/>
                  </a:lnTo>
                  <a:lnTo>
                    <a:pt x="795" y="394"/>
                  </a:lnTo>
                  <a:lnTo>
                    <a:pt x="798" y="403"/>
                  </a:lnTo>
                  <a:lnTo>
                    <a:pt x="804" y="423"/>
                  </a:lnTo>
                  <a:lnTo>
                    <a:pt x="808" y="445"/>
                  </a:lnTo>
                  <a:lnTo>
                    <a:pt x="811" y="471"/>
                  </a:lnTo>
                  <a:lnTo>
                    <a:pt x="811" y="497"/>
                  </a:lnTo>
                  <a:lnTo>
                    <a:pt x="811" y="582"/>
                  </a:lnTo>
                  <a:lnTo>
                    <a:pt x="1190" y="582"/>
                  </a:lnTo>
                  <a:lnTo>
                    <a:pt x="1190" y="517"/>
                  </a:lnTo>
                  <a:lnTo>
                    <a:pt x="1190" y="487"/>
                  </a:lnTo>
                  <a:lnTo>
                    <a:pt x="1188" y="458"/>
                  </a:lnTo>
                  <a:lnTo>
                    <a:pt x="1185" y="428"/>
                  </a:lnTo>
                  <a:lnTo>
                    <a:pt x="1181" y="401"/>
                  </a:lnTo>
                  <a:lnTo>
                    <a:pt x="1176" y="374"/>
                  </a:lnTo>
                  <a:lnTo>
                    <a:pt x="1169" y="347"/>
                  </a:lnTo>
                  <a:lnTo>
                    <a:pt x="1162" y="322"/>
                  </a:lnTo>
                  <a:lnTo>
                    <a:pt x="1153" y="298"/>
                  </a:lnTo>
                  <a:lnTo>
                    <a:pt x="1143" y="274"/>
                  </a:lnTo>
                  <a:lnTo>
                    <a:pt x="1133" y="252"/>
                  </a:lnTo>
                  <a:lnTo>
                    <a:pt x="1119" y="229"/>
                  </a:lnTo>
                  <a:lnTo>
                    <a:pt x="1106" y="209"/>
                  </a:lnTo>
                  <a:lnTo>
                    <a:pt x="1092" y="189"/>
                  </a:lnTo>
                  <a:lnTo>
                    <a:pt x="1076" y="170"/>
                  </a:lnTo>
                  <a:lnTo>
                    <a:pt x="1060" y="153"/>
                  </a:lnTo>
                  <a:lnTo>
                    <a:pt x="1042" y="135"/>
                  </a:lnTo>
                  <a:lnTo>
                    <a:pt x="1022" y="119"/>
                  </a:lnTo>
                  <a:lnTo>
                    <a:pt x="1002" y="104"/>
                  </a:lnTo>
                  <a:lnTo>
                    <a:pt x="981" y="90"/>
                  </a:lnTo>
                  <a:lnTo>
                    <a:pt x="959" y="77"/>
                  </a:lnTo>
                  <a:lnTo>
                    <a:pt x="935" y="65"/>
                  </a:lnTo>
                  <a:lnTo>
                    <a:pt x="910" y="54"/>
                  </a:lnTo>
                  <a:lnTo>
                    <a:pt x="884" y="43"/>
                  </a:lnTo>
                  <a:lnTo>
                    <a:pt x="857" y="34"/>
                  </a:lnTo>
                  <a:lnTo>
                    <a:pt x="828" y="26"/>
                  </a:lnTo>
                  <a:lnTo>
                    <a:pt x="800" y="19"/>
                  </a:lnTo>
                  <a:lnTo>
                    <a:pt x="769" y="13"/>
                  </a:lnTo>
                  <a:lnTo>
                    <a:pt x="737" y="9"/>
                  </a:lnTo>
                  <a:lnTo>
                    <a:pt x="705" y="5"/>
                  </a:lnTo>
                  <a:lnTo>
                    <a:pt x="672" y="2"/>
                  </a:lnTo>
                  <a:lnTo>
                    <a:pt x="636" y="1"/>
                  </a:lnTo>
                  <a:lnTo>
                    <a:pt x="600" y="0"/>
                  </a:lnTo>
                  <a:lnTo>
                    <a:pt x="565" y="1"/>
                  </a:lnTo>
                  <a:lnTo>
                    <a:pt x="529" y="2"/>
                  </a:lnTo>
                  <a:lnTo>
                    <a:pt x="496" y="5"/>
                  </a:lnTo>
                  <a:lnTo>
                    <a:pt x="464" y="9"/>
                  </a:lnTo>
                  <a:lnTo>
                    <a:pt x="431" y="13"/>
                  </a:lnTo>
                  <a:lnTo>
                    <a:pt x="401" y="19"/>
                  </a:lnTo>
                  <a:lnTo>
                    <a:pt x="372" y="26"/>
                  </a:lnTo>
                  <a:lnTo>
                    <a:pt x="344" y="34"/>
                  </a:lnTo>
                  <a:lnTo>
                    <a:pt x="317" y="43"/>
                  </a:lnTo>
                  <a:lnTo>
                    <a:pt x="291" y="54"/>
                  </a:lnTo>
                  <a:lnTo>
                    <a:pt x="267" y="65"/>
                  </a:lnTo>
                  <a:lnTo>
                    <a:pt x="242" y="77"/>
                  </a:lnTo>
                  <a:lnTo>
                    <a:pt x="220" y="90"/>
                  </a:lnTo>
                  <a:lnTo>
                    <a:pt x="199" y="104"/>
                  </a:lnTo>
                  <a:lnTo>
                    <a:pt x="179" y="119"/>
                  </a:lnTo>
                  <a:lnTo>
                    <a:pt x="159" y="135"/>
                  </a:lnTo>
                  <a:lnTo>
                    <a:pt x="141" y="153"/>
                  </a:lnTo>
                  <a:lnTo>
                    <a:pt x="125" y="170"/>
                  </a:lnTo>
                  <a:lnTo>
                    <a:pt x="109" y="189"/>
                  </a:lnTo>
                  <a:lnTo>
                    <a:pt x="95" y="209"/>
                  </a:lnTo>
                  <a:lnTo>
                    <a:pt x="81" y="229"/>
                  </a:lnTo>
                  <a:lnTo>
                    <a:pt x="68" y="252"/>
                  </a:lnTo>
                  <a:lnTo>
                    <a:pt x="57" y="274"/>
                  </a:lnTo>
                  <a:lnTo>
                    <a:pt x="48" y="298"/>
                  </a:lnTo>
                  <a:lnTo>
                    <a:pt x="39" y="322"/>
                  </a:lnTo>
                  <a:lnTo>
                    <a:pt x="31" y="347"/>
                  </a:lnTo>
                  <a:lnTo>
                    <a:pt x="25" y="374"/>
                  </a:lnTo>
                  <a:lnTo>
                    <a:pt x="20" y="401"/>
                  </a:lnTo>
                  <a:lnTo>
                    <a:pt x="16" y="428"/>
                  </a:lnTo>
                  <a:lnTo>
                    <a:pt x="13" y="458"/>
                  </a:lnTo>
                  <a:lnTo>
                    <a:pt x="11" y="487"/>
                  </a:lnTo>
                  <a:lnTo>
                    <a:pt x="11" y="517"/>
                  </a:lnTo>
                  <a:lnTo>
                    <a:pt x="11" y="517"/>
                  </a:lnTo>
                  <a:close/>
                </a:path>
              </a:pathLst>
            </a:custGeom>
            <a:solidFill>
              <a:srgbClr val="1E5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Freeform 37">
              <a:extLst>
                <a:ext uri="{FF2B5EF4-FFF2-40B4-BE49-F238E27FC236}">
                  <a16:creationId xmlns:a16="http://schemas.microsoft.com/office/drawing/2014/main" id="{C1B217FD-1F4D-4546-ABA5-011F70F9EB05}"/>
                </a:ext>
              </a:extLst>
            </p:cNvPr>
            <p:cNvSpPr>
              <a:spLocks/>
            </p:cNvSpPr>
            <p:nvPr userDrawn="1"/>
          </p:nvSpPr>
          <p:spPr bwMode="auto">
            <a:xfrm>
              <a:off x="10955338" y="377826"/>
              <a:ext cx="74612" cy="141288"/>
            </a:xfrm>
            <a:custGeom>
              <a:avLst/>
              <a:gdLst>
                <a:gd name="T0" fmla="*/ 400 w 1092"/>
                <a:gd name="T1" fmla="*/ 294 h 2058"/>
                <a:gd name="T2" fmla="*/ 1092 w 1092"/>
                <a:gd name="T3" fmla="*/ 294 h 2058"/>
                <a:gd name="T4" fmla="*/ 1092 w 1092"/>
                <a:gd name="T5" fmla="*/ 0 h 2058"/>
                <a:gd name="T6" fmla="*/ 0 w 1092"/>
                <a:gd name="T7" fmla="*/ 0 h 2058"/>
                <a:gd name="T8" fmla="*/ 0 w 1092"/>
                <a:gd name="T9" fmla="*/ 2058 h 2058"/>
                <a:gd name="T10" fmla="*/ 1092 w 1092"/>
                <a:gd name="T11" fmla="*/ 2058 h 2058"/>
                <a:gd name="T12" fmla="*/ 1092 w 1092"/>
                <a:gd name="T13" fmla="*/ 1764 h 2058"/>
                <a:gd name="T14" fmla="*/ 400 w 1092"/>
                <a:gd name="T15" fmla="*/ 1764 h 2058"/>
                <a:gd name="T16" fmla="*/ 400 w 1092"/>
                <a:gd name="T17" fmla="*/ 1162 h 2058"/>
                <a:gd name="T18" fmla="*/ 951 w 1092"/>
                <a:gd name="T19" fmla="*/ 1162 h 2058"/>
                <a:gd name="T20" fmla="*/ 951 w 1092"/>
                <a:gd name="T21" fmla="*/ 868 h 2058"/>
                <a:gd name="T22" fmla="*/ 400 w 1092"/>
                <a:gd name="T23" fmla="*/ 868 h 2058"/>
                <a:gd name="T24" fmla="*/ 400 w 1092"/>
                <a:gd name="T25" fmla="*/ 294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2" h="2058">
                  <a:moveTo>
                    <a:pt x="400" y="294"/>
                  </a:moveTo>
                  <a:lnTo>
                    <a:pt x="1092" y="294"/>
                  </a:lnTo>
                  <a:lnTo>
                    <a:pt x="1092" y="0"/>
                  </a:lnTo>
                  <a:lnTo>
                    <a:pt x="0" y="0"/>
                  </a:lnTo>
                  <a:lnTo>
                    <a:pt x="0" y="2058"/>
                  </a:lnTo>
                  <a:lnTo>
                    <a:pt x="1092" y="2058"/>
                  </a:lnTo>
                  <a:lnTo>
                    <a:pt x="1092" y="1764"/>
                  </a:lnTo>
                  <a:lnTo>
                    <a:pt x="400" y="1764"/>
                  </a:lnTo>
                  <a:lnTo>
                    <a:pt x="400" y="1162"/>
                  </a:lnTo>
                  <a:lnTo>
                    <a:pt x="951" y="1162"/>
                  </a:lnTo>
                  <a:lnTo>
                    <a:pt x="951" y="868"/>
                  </a:lnTo>
                  <a:lnTo>
                    <a:pt x="400" y="868"/>
                  </a:lnTo>
                  <a:lnTo>
                    <a:pt x="400" y="294"/>
                  </a:lnTo>
                  <a:close/>
                </a:path>
              </a:pathLst>
            </a:custGeom>
            <a:solidFill>
              <a:srgbClr val="1E5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38">
              <a:extLst>
                <a:ext uri="{FF2B5EF4-FFF2-40B4-BE49-F238E27FC236}">
                  <a16:creationId xmlns:a16="http://schemas.microsoft.com/office/drawing/2014/main" id="{B723568D-ED49-4A7E-B117-1B7A9A8D4D8C}"/>
                </a:ext>
              </a:extLst>
            </p:cNvPr>
            <p:cNvSpPr>
              <a:spLocks noEditPoints="1"/>
            </p:cNvSpPr>
            <p:nvPr userDrawn="1"/>
          </p:nvSpPr>
          <p:spPr bwMode="auto">
            <a:xfrm>
              <a:off x="11039475" y="377826"/>
              <a:ext cx="96837" cy="141288"/>
            </a:xfrm>
            <a:custGeom>
              <a:avLst/>
              <a:gdLst>
                <a:gd name="T0" fmla="*/ 994 w 1401"/>
                <a:gd name="T1" fmla="*/ 0 h 2058"/>
                <a:gd name="T2" fmla="*/ 407 w 1401"/>
                <a:gd name="T3" fmla="*/ 0 h 2058"/>
                <a:gd name="T4" fmla="*/ 0 w 1401"/>
                <a:gd name="T5" fmla="*/ 2058 h 2058"/>
                <a:gd name="T6" fmla="*/ 367 w 1401"/>
                <a:gd name="T7" fmla="*/ 2058 h 2058"/>
                <a:gd name="T8" fmla="*/ 436 w 1401"/>
                <a:gd name="T9" fmla="*/ 1685 h 2058"/>
                <a:gd name="T10" fmla="*/ 928 w 1401"/>
                <a:gd name="T11" fmla="*/ 1685 h 2058"/>
                <a:gd name="T12" fmla="*/ 997 w 1401"/>
                <a:gd name="T13" fmla="*/ 2058 h 2058"/>
                <a:gd name="T14" fmla="*/ 1401 w 1401"/>
                <a:gd name="T15" fmla="*/ 2058 h 2058"/>
                <a:gd name="T16" fmla="*/ 994 w 1401"/>
                <a:gd name="T17" fmla="*/ 0 h 2058"/>
                <a:gd name="T18" fmla="*/ 681 w 1401"/>
                <a:gd name="T19" fmla="*/ 365 h 2058"/>
                <a:gd name="T20" fmla="*/ 874 w 1401"/>
                <a:gd name="T21" fmla="*/ 1405 h 2058"/>
                <a:gd name="T22" fmla="*/ 488 w 1401"/>
                <a:gd name="T23" fmla="*/ 1405 h 2058"/>
                <a:gd name="T24" fmla="*/ 681 w 1401"/>
                <a:gd name="T25" fmla="*/ 36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1" h="2058">
                  <a:moveTo>
                    <a:pt x="994" y="0"/>
                  </a:moveTo>
                  <a:lnTo>
                    <a:pt x="407" y="0"/>
                  </a:lnTo>
                  <a:lnTo>
                    <a:pt x="0" y="2058"/>
                  </a:lnTo>
                  <a:lnTo>
                    <a:pt x="367" y="2058"/>
                  </a:lnTo>
                  <a:lnTo>
                    <a:pt x="436" y="1685"/>
                  </a:lnTo>
                  <a:lnTo>
                    <a:pt x="928" y="1685"/>
                  </a:lnTo>
                  <a:lnTo>
                    <a:pt x="997" y="2058"/>
                  </a:lnTo>
                  <a:lnTo>
                    <a:pt x="1401" y="2058"/>
                  </a:lnTo>
                  <a:lnTo>
                    <a:pt x="994" y="0"/>
                  </a:lnTo>
                  <a:close/>
                  <a:moveTo>
                    <a:pt x="681" y="365"/>
                  </a:moveTo>
                  <a:lnTo>
                    <a:pt x="874" y="1405"/>
                  </a:lnTo>
                  <a:lnTo>
                    <a:pt x="488" y="1405"/>
                  </a:lnTo>
                  <a:lnTo>
                    <a:pt x="681" y="365"/>
                  </a:lnTo>
                  <a:close/>
                </a:path>
              </a:pathLst>
            </a:custGeom>
            <a:solidFill>
              <a:srgbClr val="1E5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39">
              <a:extLst>
                <a:ext uri="{FF2B5EF4-FFF2-40B4-BE49-F238E27FC236}">
                  <a16:creationId xmlns:a16="http://schemas.microsoft.com/office/drawing/2014/main" id="{FF2F43E6-B091-4CB5-800E-D606EB9944E4}"/>
                </a:ext>
              </a:extLst>
            </p:cNvPr>
            <p:cNvSpPr>
              <a:spLocks noEditPoints="1"/>
            </p:cNvSpPr>
            <p:nvPr userDrawn="1"/>
          </p:nvSpPr>
          <p:spPr bwMode="auto">
            <a:xfrm>
              <a:off x="11149013" y="377826"/>
              <a:ext cx="85725" cy="141288"/>
            </a:xfrm>
            <a:custGeom>
              <a:avLst/>
              <a:gdLst>
                <a:gd name="T0" fmla="*/ 1227 w 1246"/>
                <a:gd name="T1" fmla="*/ 2015 h 2058"/>
                <a:gd name="T2" fmla="*/ 1212 w 1246"/>
                <a:gd name="T3" fmla="*/ 1957 h 2058"/>
                <a:gd name="T4" fmla="*/ 1203 w 1246"/>
                <a:gd name="T5" fmla="*/ 1845 h 2058"/>
                <a:gd name="T6" fmla="*/ 1199 w 1246"/>
                <a:gd name="T7" fmla="*/ 1413 h 2058"/>
                <a:gd name="T8" fmla="*/ 1180 w 1246"/>
                <a:gd name="T9" fmla="*/ 1307 h 2058"/>
                <a:gd name="T10" fmla="*/ 1158 w 1246"/>
                <a:gd name="T11" fmla="*/ 1246 h 2058"/>
                <a:gd name="T12" fmla="*/ 1128 w 1246"/>
                <a:gd name="T13" fmla="*/ 1190 h 2058"/>
                <a:gd name="T14" fmla="*/ 1087 w 1246"/>
                <a:gd name="T15" fmla="*/ 1141 h 2058"/>
                <a:gd name="T16" fmla="*/ 1035 w 1246"/>
                <a:gd name="T17" fmla="*/ 1100 h 2058"/>
                <a:gd name="T18" fmla="*/ 972 w 1246"/>
                <a:gd name="T19" fmla="*/ 1067 h 2058"/>
                <a:gd name="T20" fmla="*/ 968 w 1246"/>
                <a:gd name="T21" fmla="*/ 1040 h 2058"/>
                <a:gd name="T22" fmla="*/ 1027 w 1246"/>
                <a:gd name="T23" fmla="*/ 1007 h 2058"/>
                <a:gd name="T24" fmla="*/ 1076 w 1246"/>
                <a:gd name="T25" fmla="*/ 969 h 2058"/>
                <a:gd name="T26" fmla="*/ 1117 w 1246"/>
                <a:gd name="T27" fmla="*/ 923 h 2058"/>
                <a:gd name="T28" fmla="*/ 1149 w 1246"/>
                <a:gd name="T29" fmla="*/ 871 h 2058"/>
                <a:gd name="T30" fmla="*/ 1173 w 1246"/>
                <a:gd name="T31" fmla="*/ 812 h 2058"/>
                <a:gd name="T32" fmla="*/ 1190 w 1246"/>
                <a:gd name="T33" fmla="*/ 747 h 2058"/>
                <a:gd name="T34" fmla="*/ 1198 w 1246"/>
                <a:gd name="T35" fmla="*/ 674 h 2058"/>
                <a:gd name="T36" fmla="*/ 1198 w 1246"/>
                <a:gd name="T37" fmla="*/ 445 h 2058"/>
                <a:gd name="T38" fmla="*/ 1186 w 1246"/>
                <a:gd name="T39" fmla="*/ 337 h 2058"/>
                <a:gd name="T40" fmla="*/ 1155 w 1246"/>
                <a:gd name="T41" fmla="*/ 244 h 2058"/>
                <a:gd name="T42" fmla="*/ 1106 w 1246"/>
                <a:gd name="T43" fmla="*/ 167 h 2058"/>
                <a:gd name="T44" fmla="*/ 1039 w 1246"/>
                <a:gd name="T45" fmla="*/ 104 h 2058"/>
                <a:gd name="T46" fmla="*/ 951 w 1246"/>
                <a:gd name="T47" fmla="*/ 56 h 2058"/>
                <a:gd name="T48" fmla="*/ 844 w 1246"/>
                <a:gd name="T49" fmla="*/ 22 h 2058"/>
                <a:gd name="T50" fmla="*/ 716 w 1246"/>
                <a:gd name="T51" fmla="*/ 4 h 2058"/>
                <a:gd name="T52" fmla="*/ 0 w 1246"/>
                <a:gd name="T53" fmla="*/ 0 h 2058"/>
                <a:gd name="T54" fmla="*/ 539 w 1246"/>
                <a:gd name="T55" fmla="*/ 1220 h 2058"/>
                <a:gd name="T56" fmla="*/ 631 w 1246"/>
                <a:gd name="T57" fmla="*/ 1229 h 2058"/>
                <a:gd name="T58" fmla="*/ 680 w 1246"/>
                <a:gd name="T59" fmla="*/ 1243 h 2058"/>
                <a:gd name="T60" fmla="*/ 722 w 1246"/>
                <a:gd name="T61" fmla="*/ 1265 h 2058"/>
                <a:gd name="T62" fmla="*/ 754 w 1246"/>
                <a:gd name="T63" fmla="*/ 1296 h 2058"/>
                <a:gd name="T64" fmla="*/ 777 w 1246"/>
                <a:gd name="T65" fmla="*/ 1337 h 2058"/>
                <a:gd name="T66" fmla="*/ 792 w 1246"/>
                <a:gd name="T67" fmla="*/ 1387 h 2058"/>
                <a:gd name="T68" fmla="*/ 801 w 1246"/>
                <a:gd name="T69" fmla="*/ 1448 h 2058"/>
                <a:gd name="T70" fmla="*/ 803 w 1246"/>
                <a:gd name="T71" fmla="*/ 1862 h 2058"/>
                <a:gd name="T72" fmla="*/ 817 w 1246"/>
                <a:gd name="T73" fmla="*/ 1999 h 2058"/>
                <a:gd name="T74" fmla="*/ 1246 w 1246"/>
                <a:gd name="T75" fmla="*/ 2058 h 2058"/>
                <a:gd name="T76" fmla="*/ 665 w 1246"/>
                <a:gd name="T77" fmla="*/ 301 h 2058"/>
                <a:gd name="T78" fmla="*/ 713 w 1246"/>
                <a:gd name="T79" fmla="*/ 318 h 2058"/>
                <a:gd name="T80" fmla="*/ 743 w 1246"/>
                <a:gd name="T81" fmla="*/ 339 h 2058"/>
                <a:gd name="T82" fmla="*/ 766 w 1246"/>
                <a:gd name="T83" fmla="*/ 367 h 2058"/>
                <a:gd name="T84" fmla="*/ 782 w 1246"/>
                <a:gd name="T85" fmla="*/ 401 h 2058"/>
                <a:gd name="T86" fmla="*/ 797 w 1246"/>
                <a:gd name="T87" fmla="*/ 479 h 2058"/>
                <a:gd name="T88" fmla="*/ 796 w 1246"/>
                <a:gd name="T89" fmla="*/ 739 h 2058"/>
                <a:gd name="T90" fmla="*/ 788 w 1246"/>
                <a:gd name="T91" fmla="*/ 790 h 2058"/>
                <a:gd name="T92" fmla="*/ 772 w 1246"/>
                <a:gd name="T93" fmla="*/ 833 h 2058"/>
                <a:gd name="T94" fmla="*/ 748 w 1246"/>
                <a:gd name="T95" fmla="*/ 866 h 2058"/>
                <a:gd name="T96" fmla="*/ 718 w 1246"/>
                <a:gd name="T97" fmla="*/ 891 h 2058"/>
                <a:gd name="T98" fmla="*/ 679 w 1246"/>
                <a:gd name="T99" fmla="*/ 909 h 2058"/>
                <a:gd name="T100" fmla="*/ 611 w 1246"/>
                <a:gd name="T101" fmla="*/ 923 h 2058"/>
                <a:gd name="T102" fmla="*/ 400 w 1246"/>
                <a:gd name="T103" fmla="*/ 294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46" h="2058">
                  <a:moveTo>
                    <a:pt x="1246" y="2058"/>
                  </a:moveTo>
                  <a:lnTo>
                    <a:pt x="1239" y="2044"/>
                  </a:lnTo>
                  <a:lnTo>
                    <a:pt x="1232" y="2030"/>
                  </a:lnTo>
                  <a:lnTo>
                    <a:pt x="1227" y="2015"/>
                  </a:lnTo>
                  <a:lnTo>
                    <a:pt x="1222" y="2000"/>
                  </a:lnTo>
                  <a:lnTo>
                    <a:pt x="1218" y="1986"/>
                  </a:lnTo>
                  <a:lnTo>
                    <a:pt x="1214" y="1972"/>
                  </a:lnTo>
                  <a:lnTo>
                    <a:pt x="1212" y="1957"/>
                  </a:lnTo>
                  <a:lnTo>
                    <a:pt x="1209" y="1942"/>
                  </a:lnTo>
                  <a:lnTo>
                    <a:pt x="1206" y="1911"/>
                  </a:lnTo>
                  <a:lnTo>
                    <a:pt x="1204" y="1879"/>
                  </a:lnTo>
                  <a:lnTo>
                    <a:pt x="1203" y="1845"/>
                  </a:lnTo>
                  <a:lnTo>
                    <a:pt x="1202" y="1808"/>
                  </a:lnTo>
                  <a:lnTo>
                    <a:pt x="1202" y="1491"/>
                  </a:lnTo>
                  <a:lnTo>
                    <a:pt x="1202" y="1451"/>
                  </a:lnTo>
                  <a:lnTo>
                    <a:pt x="1199" y="1413"/>
                  </a:lnTo>
                  <a:lnTo>
                    <a:pt x="1195" y="1376"/>
                  </a:lnTo>
                  <a:lnTo>
                    <a:pt x="1189" y="1342"/>
                  </a:lnTo>
                  <a:lnTo>
                    <a:pt x="1185" y="1324"/>
                  </a:lnTo>
                  <a:lnTo>
                    <a:pt x="1180" y="1307"/>
                  </a:lnTo>
                  <a:lnTo>
                    <a:pt x="1176" y="1291"/>
                  </a:lnTo>
                  <a:lnTo>
                    <a:pt x="1170" y="1276"/>
                  </a:lnTo>
                  <a:lnTo>
                    <a:pt x="1165" y="1260"/>
                  </a:lnTo>
                  <a:lnTo>
                    <a:pt x="1158" y="1246"/>
                  </a:lnTo>
                  <a:lnTo>
                    <a:pt x="1152" y="1231"/>
                  </a:lnTo>
                  <a:lnTo>
                    <a:pt x="1144" y="1216"/>
                  </a:lnTo>
                  <a:lnTo>
                    <a:pt x="1136" y="1203"/>
                  </a:lnTo>
                  <a:lnTo>
                    <a:pt x="1128" y="1190"/>
                  </a:lnTo>
                  <a:lnTo>
                    <a:pt x="1118" y="1177"/>
                  </a:lnTo>
                  <a:lnTo>
                    <a:pt x="1109" y="1165"/>
                  </a:lnTo>
                  <a:lnTo>
                    <a:pt x="1098" y="1153"/>
                  </a:lnTo>
                  <a:lnTo>
                    <a:pt x="1087" y="1141"/>
                  </a:lnTo>
                  <a:lnTo>
                    <a:pt x="1074" y="1131"/>
                  </a:lnTo>
                  <a:lnTo>
                    <a:pt x="1062" y="1119"/>
                  </a:lnTo>
                  <a:lnTo>
                    <a:pt x="1049" y="1109"/>
                  </a:lnTo>
                  <a:lnTo>
                    <a:pt x="1035" y="1100"/>
                  </a:lnTo>
                  <a:lnTo>
                    <a:pt x="1021" y="1091"/>
                  </a:lnTo>
                  <a:lnTo>
                    <a:pt x="1005" y="1082"/>
                  </a:lnTo>
                  <a:lnTo>
                    <a:pt x="989" y="1074"/>
                  </a:lnTo>
                  <a:lnTo>
                    <a:pt x="972" y="1067"/>
                  </a:lnTo>
                  <a:lnTo>
                    <a:pt x="954" y="1060"/>
                  </a:lnTo>
                  <a:lnTo>
                    <a:pt x="936" y="1053"/>
                  </a:lnTo>
                  <a:lnTo>
                    <a:pt x="953" y="1047"/>
                  </a:lnTo>
                  <a:lnTo>
                    <a:pt x="968" y="1040"/>
                  </a:lnTo>
                  <a:lnTo>
                    <a:pt x="983" y="1032"/>
                  </a:lnTo>
                  <a:lnTo>
                    <a:pt x="999" y="1024"/>
                  </a:lnTo>
                  <a:lnTo>
                    <a:pt x="1013" y="1015"/>
                  </a:lnTo>
                  <a:lnTo>
                    <a:pt x="1027" y="1007"/>
                  </a:lnTo>
                  <a:lnTo>
                    <a:pt x="1040" y="998"/>
                  </a:lnTo>
                  <a:lnTo>
                    <a:pt x="1052" y="989"/>
                  </a:lnTo>
                  <a:lnTo>
                    <a:pt x="1064" y="979"/>
                  </a:lnTo>
                  <a:lnTo>
                    <a:pt x="1076" y="969"/>
                  </a:lnTo>
                  <a:lnTo>
                    <a:pt x="1088" y="958"/>
                  </a:lnTo>
                  <a:lnTo>
                    <a:pt x="1098" y="947"/>
                  </a:lnTo>
                  <a:lnTo>
                    <a:pt x="1108" y="936"/>
                  </a:lnTo>
                  <a:lnTo>
                    <a:pt x="1117" y="923"/>
                  </a:lnTo>
                  <a:lnTo>
                    <a:pt x="1126" y="911"/>
                  </a:lnTo>
                  <a:lnTo>
                    <a:pt x="1134" y="898"/>
                  </a:lnTo>
                  <a:lnTo>
                    <a:pt x="1142" y="885"/>
                  </a:lnTo>
                  <a:lnTo>
                    <a:pt x="1149" y="871"/>
                  </a:lnTo>
                  <a:lnTo>
                    <a:pt x="1156" y="857"/>
                  </a:lnTo>
                  <a:lnTo>
                    <a:pt x="1162" y="843"/>
                  </a:lnTo>
                  <a:lnTo>
                    <a:pt x="1168" y="828"/>
                  </a:lnTo>
                  <a:lnTo>
                    <a:pt x="1173" y="812"/>
                  </a:lnTo>
                  <a:lnTo>
                    <a:pt x="1178" y="796"/>
                  </a:lnTo>
                  <a:lnTo>
                    <a:pt x="1183" y="780"/>
                  </a:lnTo>
                  <a:lnTo>
                    <a:pt x="1187" y="764"/>
                  </a:lnTo>
                  <a:lnTo>
                    <a:pt x="1190" y="747"/>
                  </a:lnTo>
                  <a:lnTo>
                    <a:pt x="1193" y="730"/>
                  </a:lnTo>
                  <a:lnTo>
                    <a:pt x="1195" y="711"/>
                  </a:lnTo>
                  <a:lnTo>
                    <a:pt x="1197" y="693"/>
                  </a:lnTo>
                  <a:lnTo>
                    <a:pt x="1198" y="674"/>
                  </a:lnTo>
                  <a:lnTo>
                    <a:pt x="1199" y="655"/>
                  </a:lnTo>
                  <a:lnTo>
                    <a:pt x="1199" y="636"/>
                  </a:lnTo>
                  <a:lnTo>
                    <a:pt x="1199" y="474"/>
                  </a:lnTo>
                  <a:lnTo>
                    <a:pt x="1198" y="445"/>
                  </a:lnTo>
                  <a:lnTo>
                    <a:pt x="1197" y="416"/>
                  </a:lnTo>
                  <a:lnTo>
                    <a:pt x="1194" y="389"/>
                  </a:lnTo>
                  <a:lnTo>
                    <a:pt x="1190" y="362"/>
                  </a:lnTo>
                  <a:lnTo>
                    <a:pt x="1186" y="337"/>
                  </a:lnTo>
                  <a:lnTo>
                    <a:pt x="1179" y="312"/>
                  </a:lnTo>
                  <a:lnTo>
                    <a:pt x="1172" y="288"/>
                  </a:lnTo>
                  <a:lnTo>
                    <a:pt x="1164" y="266"/>
                  </a:lnTo>
                  <a:lnTo>
                    <a:pt x="1155" y="244"/>
                  </a:lnTo>
                  <a:lnTo>
                    <a:pt x="1144" y="223"/>
                  </a:lnTo>
                  <a:lnTo>
                    <a:pt x="1133" y="203"/>
                  </a:lnTo>
                  <a:lnTo>
                    <a:pt x="1120" y="184"/>
                  </a:lnTo>
                  <a:lnTo>
                    <a:pt x="1106" y="167"/>
                  </a:lnTo>
                  <a:lnTo>
                    <a:pt x="1092" y="150"/>
                  </a:lnTo>
                  <a:lnTo>
                    <a:pt x="1074" y="134"/>
                  </a:lnTo>
                  <a:lnTo>
                    <a:pt x="1057" y="118"/>
                  </a:lnTo>
                  <a:lnTo>
                    <a:pt x="1039" y="104"/>
                  </a:lnTo>
                  <a:lnTo>
                    <a:pt x="1019" y="90"/>
                  </a:lnTo>
                  <a:lnTo>
                    <a:pt x="998" y="78"/>
                  </a:lnTo>
                  <a:lnTo>
                    <a:pt x="975" y="67"/>
                  </a:lnTo>
                  <a:lnTo>
                    <a:pt x="951" y="56"/>
                  </a:lnTo>
                  <a:lnTo>
                    <a:pt x="927" y="47"/>
                  </a:lnTo>
                  <a:lnTo>
                    <a:pt x="901" y="38"/>
                  </a:lnTo>
                  <a:lnTo>
                    <a:pt x="872" y="30"/>
                  </a:lnTo>
                  <a:lnTo>
                    <a:pt x="844" y="22"/>
                  </a:lnTo>
                  <a:lnTo>
                    <a:pt x="814" y="17"/>
                  </a:lnTo>
                  <a:lnTo>
                    <a:pt x="782" y="12"/>
                  </a:lnTo>
                  <a:lnTo>
                    <a:pt x="750" y="8"/>
                  </a:lnTo>
                  <a:lnTo>
                    <a:pt x="716" y="4"/>
                  </a:lnTo>
                  <a:lnTo>
                    <a:pt x="680" y="2"/>
                  </a:lnTo>
                  <a:lnTo>
                    <a:pt x="643" y="1"/>
                  </a:lnTo>
                  <a:lnTo>
                    <a:pt x="604" y="0"/>
                  </a:lnTo>
                  <a:lnTo>
                    <a:pt x="0" y="0"/>
                  </a:lnTo>
                  <a:lnTo>
                    <a:pt x="0" y="2058"/>
                  </a:lnTo>
                  <a:lnTo>
                    <a:pt x="400" y="2058"/>
                  </a:lnTo>
                  <a:lnTo>
                    <a:pt x="400" y="1220"/>
                  </a:lnTo>
                  <a:lnTo>
                    <a:pt x="539" y="1220"/>
                  </a:lnTo>
                  <a:lnTo>
                    <a:pt x="572" y="1221"/>
                  </a:lnTo>
                  <a:lnTo>
                    <a:pt x="602" y="1223"/>
                  </a:lnTo>
                  <a:lnTo>
                    <a:pt x="618" y="1225"/>
                  </a:lnTo>
                  <a:lnTo>
                    <a:pt x="631" y="1229"/>
                  </a:lnTo>
                  <a:lnTo>
                    <a:pt x="644" y="1231"/>
                  </a:lnTo>
                  <a:lnTo>
                    <a:pt x="657" y="1235"/>
                  </a:lnTo>
                  <a:lnTo>
                    <a:pt x="669" y="1239"/>
                  </a:lnTo>
                  <a:lnTo>
                    <a:pt x="680" y="1243"/>
                  </a:lnTo>
                  <a:lnTo>
                    <a:pt x="691" y="1248"/>
                  </a:lnTo>
                  <a:lnTo>
                    <a:pt x="702" y="1253"/>
                  </a:lnTo>
                  <a:lnTo>
                    <a:pt x="713" y="1259"/>
                  </a:lnTo>
                  <a:lnTo>
                    <a:pt x="722" y="1265"/>
                  </a:lnTo>
                  <a:lnTo>
                    <a:pt x="731" y="1272"/>
                  </a:lnTo>
                  <a:lnTo>
                    <a:pt x="739" y="1279"/>
                  </a:lnTo>
                  <a:lnTo>
                    <a:pt x="746" y="1287"/>
                  </a:lnTo>
                  <a:lnTo>
                    <a:pt x="754" y="1296"/>
                  </a:lnTo>
                  <a:lnTo>
                    <a:pt x="760" y="1305"/>
                  </a:lnTo>
                  <a:lnTo>
                    <a:pt x="766" y="1315"/>
                  </a:lnTo>
                  <a:lnTo>
                    <a:pt x="772" y="1325"/>
                  </a:lnTo>
                  <a:lnTo>
                    <a:pt x="777" y="1337"/>
                  </a:lnTo>
                  <a:lnTo>
                    <a:pt x="782" y="1348"/>
                  </a:lnTo>
                  <a:lnTo>
                    <a:pt x="786" y="1361"/>
                  </a:lnTo>
                  <a:lnTo>
                    <a:pt x="789" y="1373"/>
                  </a:lnTo>
                  <a:lnTo>
                    <a:pt x="792" y="1387"/>
                  </a:lnTo>
                  <a:lnTo>
                    <a:pt x="795" y="1401"/>
                  </a:lnTo>
                  <a:lnTo>
                    <a:pt x="797" y="1415"/>
                  </a:lnTo>
                  <a:lnTo>
                    <a:pt x="800" y="1432"/>
                  </a:lnTo>
                  <a:lnTo>
                    <a:pt x="801" y="1448"/>
                  </a:lnTo>
                  <a:lnTo>
                    <a:pt x="802" y="1464"/>
                  </a:lnTo>
                  <a:lnTo>
                    <a:pt x="802" y="1482"/>
                  </a:lnTo>
                  <a:lnTo>
                    <a:pt x="802" y="1805"/>
                  </a:lnTo>
                  <a:lnTo>
                    <a:pt x="803" y="1862"/>
                  </a:lnTo>
                  <a:lnTo>
                    <a:pt x="805" y="1908"/>
                  </a:lnTo>
                  <a:lnTo>
                    <a:pt x="808" y="1945"/>
                  </a:lnTo>
                  <a:lnTo>
                    <a:pt x="812" y="1975"/>
                  </a:lnTo>
                  <a:lnTo>
                    <a:pt x="817" y="1999"/>
                  </a:lnTo>
                  <a:lnTo>
                    <a:pt x="823" y="2019"/>
                  </a:lnTo>
                  <a:lnTo>
                    <a:pt x="830" y="2039"/>
                  </a:lnTo>
                  <a:lnTo>
                    <a:pt x="838" y="2058"/>
                  </a:lnTo>
                  <a:lnTo>
                    <a:pt x="1246" y="2058"/>
                  </a:lnTo>
                  <a:close/>
                  <a:moveTo>
                    <a:pt x="594" y="294"/>
                  </a:moveTo>
                  <a:lnTo>
                    <a:pt x="620" y="295"/>
                  </a:lnTo>
                  <a:lnTo>
                    <a:pt x="644" y="297"/>
                  </a:lnTo>
                  <a:lnTo>
                    <a:pt x="665" y="301"/>
                  </a:lnTo>
                  <a:lnTo>
                    <a:pt x="685" y="307"/>
                  </a:lnTo>
                  <a:lnTo>
                    <a:pt x="695" y="310"/>
                  </a:lnTo>
                  <a:lnTo>
                    <a:pt x="705" y="314"/>
                  </a:lnTo>
                  <a:lnTo>
                    <a:pt x="713" y="318"/>
                  </a:lnTo>
                  <a:lnTo>
                    <a:pt x="721" y="322"/>
                  </a:lnTo>
                  <a:lnTo>
                    <a:pt x="729" y="328"/>
                  </a:lnTo>
                  <a:lnTo>
                    <a:pt x="736" y="333"/>
                  </a:lnTo>
                  <a:lnTo>
                    <a:pt x="743" y="339"/>
                  </a:lnTo>
                  <a:lnTo>
                    <a:pt x="749" y="345"/>
                  </a:lnTo>
                  <a:lnTo>
                    <a:pt x="755" y="352"/>
                  </a:lnTo>
                  <a:lnTo>
                    <a:pt x="761" y="359"/>
                  </a:lnTo>
                  <a:lnTo>
                    <a:pt x="766" y="367"/>
                  </a:lnTo>
                  <a:lnTo>
                    <a:pt x="771" y="375"/>
                  </a:lnTo>
                  <a:lnTo>
                    <a:pt x="775" y="383"/>
                  </a:lnTo>
                  <a:lnTo>
                    <a:pt x="779" y="392"/>
                  </a:lnTo>
                  <a:lnTo>
                    <a:pt x="782" y="401"/>
                  </a:lnTo>
                  <a:lnTo>
                    <a:pt x="786" y="411"/>
                  </a:lnTo>
                  <a:lnTo>
                    <a:pt x="791" y="432"/>
                  </a:lnTo>
                  <a:lnTo>
                    <a:pt x="794" y="455"/>
                  </a:lnTo>
                  <a:lnTo>
                    <a:pt x="797" y="479"/>
                  </a:lnTo>
                  <a:lnTo>
                    <a:pt x="797" y="506"/>
                  </a:lnTo>
                  <a:lnTo>
                    <a:pt x="797" y="709"/>
                  </a:lnTo>
                  <a:lnTo>
                    <a:pt x="797" y="724"/>
                  </a:lnTo>
                  <a:lnTo>
                    <a:pt x="796" y="739"/>
                  </a:lnTo>
                  <a:lnTo>
                    <a:pt x="795" y="753"/>
                  </a:lnTo>
                  <a:lnTo>
                    <a:pt x="793" y="766"/>
                  </a:lnTo>
                  <a:lnTo>
                    <a:pt x="791" y="778"/>
                  </a:lnTo>
                  <a:lnTo>
                    <a:pt x="788" y="790"/>
                  </a:lnTo>
                  <a:lnTo>
                    <a:pt x="785" y="801"/>
                  </a:lnTo>
                  <a:lnTo>
                    <a:pt x="781" y="812"/>
                  </a:lnTo>
                  <a:lnTo>
                    <a:pt x="777" y="822"/>
                  </a:lnTo>
                  <a:lnTo>
                    <a:pt x="772" y="833"/>
                  </a:lnTo>
                  <a:lnTo>
                    <a:pt x="767" y="842"/>
                  </a:lnTo>
                  <a:lnTo>
                    <a:pt x="761" y="850"/>
                  </a:lnTo>
                  <a:lnTo>
                    <a:pt x="755" y="858"/>
                  </a:lnTo>
                  <a:lnTo>
                    <a:pt x="748" y="866"/>
                  </a:lnTo>
                  <a:lnTo>
                    <a:pt x="741" y="873"/>
                  </a:lnTo>
                  <a:lnTo>
                    <a:pt x="734" y="879"/>
                  </a:lnTo>
                  <a:lnTo>
                    <a:pt x="726" y="885"/>
                  </a:lnTo>
                  <a:lnTo>
                    <a:pt x="718" y="891"/>
                  </a:lnTo>
                  <a:lnTo>
                    <a:pt x="709" y="896"/>
                  </a:lnTo>
                  <a:lnTo>
                    <a:pt x="699" y="901"/>
                  </a:lnTo>
                  <a:lnTo>
                    <a:pt x="689" y="905"/>
                  </a:lnTo>
                  <a:lnTo>
                    <a:pt x="679" y="909"/>
                  </a:lnTo>
                  <a:lnTo>
                    <a:pt x="669" y="912"/>
                  </a:lnTo>
                  <a:lnTo>
                    <a:pt x="658" y="915"/>
                  </a:lnTo>
                  <a:lnTo>
                    <a:pt x="635" y="920"/>
                  </a:lnTo>
                  <a:lnTo>
                    <a:pt x="611" y="923"/>
                  </a:lnTo>
                  <a:lnTo>
                    <a:pt x="584" y="925"/>
                  </a:lnTo>
                  <a:lnTo>
                    <a:pt x="557" y="926"/>
                  </a:lnTo>
                  <a:lnTo>
                    <a:pt x="400" y="926"/>
                  </a:lnTo>
                  <a:lnTo>
                    <a:pt x="400" y="294"/>
                  </a:lnTo>
                  <a:lnTo>
                    <a:pt x="594" y="294"/>
                  </a:lnTo>
                  <a:close/>
                </a:path>
              </a:pathLst>
            </a:custGeom>
            <a:solidFill>
              <a:srgbClr val="1E5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40">
              <a:extLst>
                <a:ext uri="{FF2B5EF4-FFF2-40B4-BE49-F238E27FC236}">
                  <a16:creationId xmlns:a16="http://schemas.microsoft.com/office/drawing/2014/main" id="{D605D9D5-F967-49D0-86F1-D6BA7F6E51B0}"/>
                </a:ext>
              </a:extLst>
            </p:cNvPr>
            <p:cNvSpPr>
              <a:spLocks/>
            </p:cNvSpPr>
            <p:nvPr userDrawn="1"/>
          </p:nvSpPr>
          <p:spPr bwMode="auto">
            <a:xfrm>
              <a:off x="11249025" y="376238"/>
              <a:ext cx="82550" cy="144463"/>
            </a:xfrm>
            <a:custGeom>
              <a:avLst/>
              <a:gdLst>
                <a:gd name="T0" fmla="*/ 813 w 1196"/>
                <a:gd name="T1" fmla="*/ 1659 h 2104"/>
                <a:gd name="T2" fmla="*/ 801 w 1196"/>
                <a:gd name="T3" fmla="*/ 1701 h 2104"/>
                <a:gd name="T4" fmla="*/ 784 w 1196"/>
                <a:gd name="T5" fmla="*/ 1735 h 2104"/>
                <a:gd name="T6" fmla="*/ 760 w 1196"/>
                <a:gd name="T7" fmla="*/ 1763 h 2104"/>
                <a:gd name="T8" fmla="*/ 731 w 1196"/>
                <a:gd name="T9" fmla="*/ 1783 h 2104"/>
                <a:gd name="T10" fmla="*/ 654 w 1196"/>
                <a:gd name="T11" fmla="*/ 1805 h 2104"/>
                <a:gd name="T12" fmla="*/ 563 w 1196"/>
                <a:gd name="T13" fmla="*/ 1805 h 2104"/>
                <a:gd name="T14" fmla="*/ 487 w 1196"/>
                <a:gd name="T15" fmla="*/ 1783 h 2104"/>
                <a:gd name="T16" fmla="*/ 457 w 1196"/>
                <a:gd name="T17" fmla="*/ 1763 h 2104"/>
                <a:gd name="T18" fmla="*/ 434 w 1196"/>
                <a:gd name="T19" fmla="*/ 1735 h 2104"/>
                <a:gd name="T20" fmla="*/ 415 w 1196"/>
                <a:gd name="T21" fmla="*/ 1701 h 2104"/>
                <a:gd name="T22" fmla="*/ 405 w 1196"/>
                <a:gd name="T23" fmla="*/ 1659 h 2104"/>
                <a:gd name="T24" fmla="*/ 402 w 1196"/>
                <a:gd name="T25" fmla="*/ 471 h 2104"/>
                <a:gd name="T26" fmla="*/ 412 w 1196"/>
                <a:gd name="T27" fmla="*/ 413 h 2104"/>
                <a:gd name="T28" fmla="*/ 429 w 1196"/>
                <a:gd name="T29" fmla="*/ 376 h 2104"/>
                <a:gd name="T30" fmla="*/ 451 w 1196"/>
                <a:gd name="T31" fmla="*/ 346 h 2104"/>
                <a:gd name="T32" fmla="*/ 479 w 1196"/>
                <a:gd name="T33" fmla="*/ 324 h 2104"/>
                <a:gd name="T34" fmla="*/ 542 w 1196"/>
                <a:gd name="T35" fmla="*/ 300 h 2104"/>
                <a:gd name="T36" fmla="*/ 632 w 1196"/>
                <a:gd name="T37" fmla="*/ 295 h 2104"/>
                <a:gd name="T38" fmla="*/ 714 w 1196"/>
                <a:gd name="T39" fmla="*/ 311 h 2104"/>
                <a:gd name="T40" fmla="*/ 753 w 1196"/>
                <a:gd name="T41" fmla="*/ 334 h 2104"/>
                <a:gd name="T42" fmla="*/ 779 w 1196"/>
                <a:gd name="T43" fmla="*/ 361 h 2104"/>
                <a:gd name="T44" fmla="*/ 798 w 1196"/>
                <a:gd name="T45" fmla="*/ 394 h 2104"/>
                <a:gd name="T46" fmla="*/ 811 w 1196"/>
                <a:gd name="T47" fmla="*/ 434 h 2104"/>
                <a:gd name="T48" fmla="*/ 817 w 1196"/>
                <a:gd name="T49" fmla="*/ 717 h 2104"/>
                <a:gd name="T50" fmla="*/ 1193 w 1196"/>
                <a:gd name="T51" fmla="*/ 458 h 2104"/>
                <a:gd name="T52" fmla="*/ 1173 w 1196"/>
                <a:gd name="T53" fmla="*/ 347 h 2104"/>
                <a:gd name="T54" fmla="*/ 1136 w 1196"/>
                <a:gd name="T55" fmla="*/ 252 h 2104"/>
                <a:gd name="T56" fmla="*/ 1079 w 1196"/>
                <a:gd name="T57" fmla="*/ 170 h 2104"/>
                <a:gd name="T58" fmla="*/ 1005 w 1196"/>
                <a:gd name="T59" fmla="*/ 104 h 2104"/>
                <a:gd name="T60" fmla="*/ 911 w 1196"/>
                <a:gd name="T61" fmla="*/ 54 h 2104"/>
                <a:gd name="T62" fmla="*/ 799 w 1196"/>
                <a:gd name="T63" fmla="*/ 19 h 2104"/>
                <a:gd name="T64" fmla="*/ 669 w 1196"/>
                <a:gd name="T65" fmla="*/ 2 h 2104"/>
                <a:gd name="T66" fmla="*/ 527 w 1196"/>
                <a:gd name="T67" fmla="*/ 2 h 2104"/>
                <a:gd name="T68" fmla="*/ 396 w 1196"/>
                <a:gd name="T69" fmla="*/ 19 h 2104"/>
                <a:gd name="T70" fmla="*/ 285 w 1196"/>
                <a:gd name="T71" fmla="*/ 54 h 2104"/>
                <a:gd name="T72" fmla="*/ 191 w 1196"/>
                <a:gd name="T73" fmla="*/ 104 h 2104"/>
                <a:gd name="T74" fmla="*/ 116 w 1196"/>
                <a:gd name="T75" fmla="*/ 170 h 2104"/>
                <a:gd name="T76" fmla="*/ 60 w 1196"/>
                <a:gd name="T77" fmla="*/ 252 h 2104"/>
                <a:gd name="T78" fmla="*/ 22 w 1196"/>
                <a:gd name="T79" fmla="*/ 347 h 2104"/>
                <a:gd name="T80" fmla="*/ 3 w 1196"/>
                <a:gd name="T81" fmla="*/ 458 h 2104"/>
                <a:gd name="T82" fmla="*/ 1 w 1196"/>
                <a:gd name="T83" fmla="*/ 1617 h 2104"/>
                <a:gd name="T84" fmla="*/ 15 w 1196"/>
                <a:gd name="T85" fmla="*/ 1731 h 2104"/>
                <a:gd name="T86" fmla="*/ 49 w 1196"/>
                <a:gd name="T87" fmla="*/ 1830 h 2104"/>
                <a:gd name="T88" fmla="*/ 100 w 1196"/>
                <a:gd name="T89" fmla="*/ 1915 h 2104"/>
                <a:gd name="T90" fmla="*/ 171 w 1196"/>
                <a:gd name="T91" fmla="*/ 1985 h 2104"/>
                <a:gd name="T92" fmla="*/ 260 w 1196"/>
                <a:gd name="T93" fmla="*/ 2039 h 2104"/>
                <a:gd name="T94" fmla="*/ 367 w 1196"/>
                <a:gd name="T95" fmla="*/ 2078 h 2104"/>
                <a:gd name="T96" fmla="*/ 492 w 1196"/>
                <a:gd name="T97" fmla="*/ 2100 h 2104"/>
                <a:gd name="T98" fmla="*/ 634 w 1196"/>
                <a:gd name="T99" fmla="*/ 2104 h 2104"/>
                <a:gd name="T100" fmla="*/ 768 w 1196"/>
                <a:gd name="T101" fmla="*/ 2091 h 2104"/>
                <a:gd name="T102" fmla="*/ 884 w 1196"/>
                <a:gd name="T103" fmla="*/ 2061 h 2104"/>
                <a:gd name="T104" fmla="*/ 982 w 1196"/>
                <a:gd name="T105" fmla="*/ 2014 h 2104"/>
                <a:gd name="T106" fmla="*/ 1062 w 1196"/>
                <a:gd name="T107" fmla="*/ 1953 h 2104"/>
                <a:gd name="T108" fmla="*/ 1124 w 1196"/>
                <a:gd name="T109" fmla="*/ 1875 h 2104"/>
                <a:gd name="T110" fmla="*/ 1166 w 1196"/>
                <a:gd name="T111" fmla="*/ 1783 h 2104"/>
                <a:gd name="T112" fmla="*/ 1190 w 1196"/>
                <a:gd name="T113" fmla="*/ 1676 h 2104"/>
                <a:gd name="T114" fmla="*/ 1196 w 1196"/>
                <a:gd name="T115" fmla="*/ 1314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6" h="2104">
                  <a:moveTo>
                    <a:pt x="817" y="1314"/>
                  </a:moveTo>
                  <a:lnTo>
                    <a:pt x="817" y="1608"/>
                  </a:lnTo>
                  <a:lnTo>
                    <a:pt x="816" y="1634"/>
                  </a:lnTo>
                  <a:lnTo>
                    <a:pt x="813" y="1659"/>
                  </a:lnTo>
                  <a:lnTo>
                    <a:pt x="811" y="1670"/>
                  </a:lnTo>
                  <a:lnTo>
                    <a:pt x="809" y="1681"/>
                  </a:lnTo>
                  <a:lnTo>
                    <a:pt x="806" y="1691"/>
                  </a:lnTo>
                  <a:lnTo>
                    <a:pt x="801" y="1701"/>
                  </a:lnTo>
                  <a:lnTo>
                    <a:pt x="798" y="1710"/>
                  </a:lnTo>
                  <a:lnTo>
                    <a:pt x="793" y="1719"/>
                  </a:lnTo>
                  <a:lnTo>
                    <a:pt x="789" y="1727"/>
                  </a:lnTo>
                  <a:lnTo>
                    <a:pt x="784" y="1735"/>
                  </a:lnTo>
                  <a:lnTo>
                    <a:pt x="779" y="1743"/>
                  </a:lnTo>
                  <a:lnTo>
                    <a:pt x="773" y="1750"/>
                  </a:lnTo>
                  <a:lnTo>
                    <a:pt x="767" y="1757"/>
                  </a:lnTo>
                  <a:lnTo>
                    <a:pt x="760" y="1763"/>
                  </a:lnTo>
                  <a:lnTo>
                    <a:pt x="753" y="1769"/>
                  </a:lnTo>
                  <a:lnTo>
                    <a:pt x="746" y="1774"/>
                  </a:lnTo>
                  <a:lnTo>
                    <a:pt x="739" y="1779"/>
                  </a:lnTo>
                  <a:lnTo>
                    <a:pt x="731" y="1783"/>
                  </a:lnTo>
                  <a:lnTo>
                    <a:pt x="714" y="1791"/>
                  </a:lnTo>
                  <a:lnTo>
                    <a:pt x="695" y="1797"/>
                  </a:lnTo>
                  <a:lnTo>
                    <a:pt x="675" y="1802"/>
                  </a:lnTo>
                  <a:lnTo>
                    <a:pt x="654" y="1805"/>
                  </a:lnTo>
                  <a:lnTo>
                    <a:pt x="632" y="1807"/>
                  </a:lnTo>
                  <a:lnTo>
                    <a:pt x="608" y="1808"/>
                  </a:lnTo>
                  <a:lnTo>
                    <a:pt x="585" y="1807"/>
                  </a:lnTo>
                  <a:lnTo>
                    <a:pt x="563" y="1805"/>
                  </a:lnTo>
                  <a:lnTo>
                    <a:pt x="542" y="1802"/>
                  </a:lnTo>
                  <a:lnTo>
                    <a:pt x="523" y="1797"/>
                  </a:lnTo>
                  <a:lnTo>
                    <a:pt x="504" y="1791"/>
                  </a:lnTo>
                  <a:lnTo>
                    <a:pt x="487" y="1783"/>
                  </a:lnTo>
                  <a:lnTo>
                    <a:pt x="479" y="1779"/>
                  </a:lnTo>
                  <a:lnTo>
                    <a:pt x="471" y="1774"/>
                  </a:lnTo>
                  <a:lnTo>
                    <a:pt x="464" y="1769"/>
                  </a:lnTo>
                  <a:lnTo>
                    <a:pt x="457" y="1763"/>
                  </a:lnTo>
                  <a:lnTo>
                    <a:pt x="451" y="1757"/>
                  </a:lnTo>
                  <a:lnTo>
                    <a:pt x="445" y="1750"/>
                  </a:lnTo>
                  <a:lnTo>
                    <a:pt x="439" y="1743"/>
                  </a:lnTo>
                  <a:lnTo>
                    <a:pt x="434" y="1735"/>
                  </a:lnTo>
                  <a:lnTo>
                    <a:pt x="429" y="1727"/>
                  </a:lnTo>
                  <a:lnTo>
                    <a:pt x="424" y="1719"/>
                  </a:lnTo>
                  <a:lnTo>
                    <a:pt x="419" y="1710"/>
                  </a:lnTo>
                  <a:lnTo>
                    <a:pt x="415" y="1701"/>
                  </a:lnTo>
                  <a:lnTo>
                    <a:pt x="412" y="1691"/>
                  </a:lnTo>
                  <a:lnTo>
                    <a:pt x="409" y="1681"/>
                  </a:lnTo>
                  <a:lnTo>
                    <a:pt x="407" y="1670"/>
                  </a:lnTo>
                  <a:lnTo>
                    <a:pt x="405" y="1659"/>
                  </a:lnTo>
                  <a:lnTo>
                    <a:pt x="402" y="1634"/>
                  </a:lnTo>
                  <a:lnTo>
                    <a:pt x="401" y="1608"/>
                  </a:lnTo>
                  <a:lnTo>
                    <a:pt x="401" y="497"/>
                  </a:lnTo>
                  <a:lnTo>
                    <a:pt x="402" y="471"/>
                  </a:lnTo>
                  <a:lnTo>
                    <a:pt x="405" y="445"/>
                  </a:lnTo>
                  <a:lnTo>
                    <a:pt x="407" y="434"/>
                  </a:lnTo>
                  <a:lnTo>
                    <a:pt x="409" y="423"/>
                  </a:lnTo>
                  <a:lnTo>
                    <a:pt x="412" y="413"/>
                  </a:lnTo>
                  <a:lnTo>
                    <a:pt x="415" y="403"/>
                  </a:lnTo>
                  <a:lnTo>
                    <a:pt x="419" y="394"/>
                  </a:lnTo>
                  <a:lnTo>
                    <a:pt x="424" y="385"/>
                  </a:lnTo>
                  <a:lnTo>
                    <a:pt x="429" y="376"/>
                  </a:lnTo>
                  <a:lnTo>
                    <a:pt x="434" y="368"/>
                  </a:lnTo>
                  <a:lnTo>
                    <a:pt x="439" y="361"/>
                  </a:lnTo>
                  <a:lnTo>
                    <a:pt x="445" y="354"/>
                  </a:lnTo>
                  <a:lnTo>
                    <a:pt x="451" y="346"/>
                  </a:lnTo>
                  <a:lnTo>
                    <a:pt x="457" y="340"/>
                  </a:lnTo>
                  <a:lnTo>
                    <a:pt x="464" y="334"/>
                  </a:lnTo>
                  <a:lnTo>
                    <a:pt x="471" y="329"/>
                  </a:lnTo>
                  <a:lnTo>
                    <a:pt x="479" y="324"/>
                  </a:lnTo>
                  <a:lnTo>
                    <a:pt x="487" y="319"/>
                  </a:lnTo>
                  <a:lnTo>
                    <a:pt x="504" y="311"/>
                  </a:lnTo>
                  <a:lnTo>
                    <a:pt x="523" y="305"/>
                  </a:lnTo>
                  <a:lnTo>
                    <a:pt x="542" y="300"/>
                  </a:lnTo>
                  <a:lnTo>
                    <a:pt x="563" y="297"/>
                  </a:lnTo>
                  <a:lnTo>
                    <a:pt x="585" y="295"/>
                  </a:lnTo>
                  <a:lnTo>
                    <a:pt x="608" y="294"/>
                  </a:lnTo>
                  <a:lnTo>
                    <a:pt x="632" y="295"/>
                  </a:lnTo>
                  <a:lnTo>
                    <a:pt x="654" y="297"/>
                  </a:lnTo>
                  <a:lnTo>
                    <a:pt x="675" y="300"/>
                  </a:lnTo>
                  <a:lnTo>
                    <a:pt x="695" y="305"/>
                  </a:lnTo>
                  <a:lnTo>
                    <a:pt x="714" y="311"/>
                  </a:lnTo>
                  <a:lnTo>
                    <a:pt x="731" y="319"/>
                  </a:lnTo>
                  <a:lnTo>
                    <a:pt x="739" y="324"/>
                  </a:lnTo>
                  <a:lnTo>
                    <a:pt x="746" y="329"/>
                  </a:lnTo>
                  <a:lnTo>
                    <a:pt x="753" y="334"/>
                  </a:lnTo>
                  <a:lnTo>
                    <a:pt x="760" y="340"/>
                  </a:lnTo>
                  <a:lnTo>
                    <a:pt x="767" y="346"/>
                  </a:lnTo>
                  <a:lnTo>
                    <a:pt x="773" y="354"/>
                  </a:lnTo>
                  <a:lnTo>
                    <a:pt x="779" y="361"/>
                  </a:lnTo>
                  <a:lnTo>
                    <a:pt x="784" y="368"/>
                  </a:lnTo>
                  <a:lnTo>
                    <a:pt x="789" y="376"/>
                  </a:lnTo>
                  <a:lnTo>
                    <a:pt x="793" y="385"/>
                  </a:lnTo>
                  <a:lnTo>
                    <a:pt x="798" y="394"/>
                  </a:lnTo>
                  <a:lnTo>
                    <a:pt x="801" y="403"/>
                  </a:lnTo>
                  <a:lnTo>
                    <a:pt x="806" y="413"/>
                  </a:lnTo>
                  <a:lnTo>
                    <a:pt x="809" y="423"/>
                  </a:lnTo>
                  <a:lnTo>
                    <a:pt x="811" y="434"/>
                  </a:lnTo>
                  <a:lnTo>
                    <a:pt x="813" y="445"/>
                  </a:lnTo>
                  <a:lnTo>
                    <a:pt x="816" y="471"/>
                  </a:lnTo>
                  <a:lnTo>
                    <a:pt x="817" y="497"/>
                  </a:lnTo>
                  <a:lnTo>
                    <a:pt x="817" y="717"/>
                  </a:lnTo>
                  <a:lnTo>
                    <a:pt x="1196" y="717"/>
                  </a:lnTo>
                  <a:lnTo>
                    <a:pt x="1196" y="517"/>
                  </a:lnTo>
                  <a:lnTo>
                    <a:pt x="1195" y="487"/>
                  </a:lnTo>
                  <a:lnTo>
                    <a:pt x="1193" y="458"/>
                  </a:lnTo>
                  <a:lnTo>
                    <a:pt x="1190" y="428"/>
                  </a:lnTo>
                  <a:lnTo>
                    <a:pt x="1186" y="401"/>
                  </a:lnTo>
                  <a:lnTo>
                    <a:pt x="1180" y="374"/>
                  </a:lnTo>
                  <a:lnTo>
                    <a:pt x="1173" y="347"/>
                  </a:lnTo>
                  <a:lnTo>
                    <a:pt x="1166" y="322"/>
                  </a:lnTo>
                  <a:lnTo>
                    <a:pt x="1157" y="298"/>
                  </a:lnTo>
                  <a:lnTo>
                    <a:pt x="1147" y="274"/>
                  </a:lnTo>
                  <a:lnTo>
                    <a:pt x="1136" y="252"/>
                  </a:lnTo>
                  <a:lnTo>
                    <a:pt x="1124" y="229"/>
                  </a:lnTo>
                  <a:lnTo>
                    <a:pt x="1110" y="209"/>
                  </a:lnTo>
                  <a:lnTo>
                    <a:pt x="1096" y="189"/>
                  </a:lnTo>
                  <a:lnTo>
                    <a:pt x="1079" y="170"/>
                  </a:lnTo>
                  <a:lnTo>
                    <a:pt x="1062" y="153"/>
                  </a:lnTo>
                  <a:lnTo>
                    <a:pt x="1044" y="135"/>
                  </a:lnTo>
                  <a:lnTo>
                    <a:pt x="1025" y="119"/>
                  </a:lnTo>
                  <a:lnTo>
                    <a:pt x="1005" y="104"/>
                  </a:lnTo>
                  <a:lnTo>
                    <a:pt x="982" y="90"/>
                  </a:lnTo>
                  <a:lnTo>
                    <a:pt x="960" y="77"/>
                  </a:lnTo>
                  <a:lnTo>
                    <a:pt x="936" y="65"/>
                  </a:lnTo>
                  <a:lnTo>
                    <a:pt x="911" y="54"/>
                  </a:lnTo>
                  <a:lnTo>
                    <a:pt x="884" y="43"/>
                  </a:lnTo>
                  <a:lnTo>
                    <a:pt x="857" y="34"/>
                  </a:lnTo>
                  <a:lnTo>
                    <a:pt x="829" y="26"/>
                  </a:lnTo>
                  <a:lnTo>
                    <a:pt x="799" y="19"/>
                  </a:lnTo>
                  <a:lnTo>
                    <a:pt x="768" y="13"/>
                  </a:lnTo>
                  <a:lnTo>
                    <a:pt x="737" y="9"/>
                  </a:lnTo>
                  <a:lnTo>
                    <a:pt x="703" y="5"/>
                  </a:lnTo>
                  <a:lnTo>
                    <a:pt x="669" y="2"/>
                  </a:lnTo>
                  <a:lnTo>
                    <a:pt x="634" y="1"/>
                  </a:lnTo>
                  <a:lnTo>
                    <a:pt x="597" y="0"/>
                  </a:lnTo>
                  <a:lnTo>
                    <a:pt x="562" y="1"/>
                  </a:lnTo>
                  <a:lnTo>
                    <a:pt x="527" y="2"/>
                  </a:lnTo>
                  <a:lnTo>
                    <a:pt x="492" y="5"/>
                  </a:lnTo>
                  <a:lnTo>
                    <a:pt x="459" y="9"/>
                  </a:lnTo>
                  <a:lnTo>
                    <a:pt x="428" y="13"/>
                  </a:lnTo>
                  <a:lnTo>
                    <a:pt x="396" y="19"/>
                  </a:lnTo>
                  <a:lnTo>
                    <a:pt x="367" y="26"/>
                  </a:lnTo>
                  <a:lnTo>
                    <a:pt x="339" y="34"/>
                  </a:lnTo>
                  <a:lnTo>
                    <a:pt x="311" y="43"/>
                  </a:lnTo>
                  <a:lnTo>
                    <a:pt x="285" y="54"/>
                  </a:lnTo>
                  <a:lnTo>
                    <a:pt x="260" y="65"/>
                  </a:lnTo>
                  <a:lnTo>
                    <a:pt x="236" y="77"/>
                  </a:lnTo>
                  <a:lnTo>
                    <a:pt x="213" y="90"/>
                  </a:lnTo>
                  <a:lnTo>
                    <a:pt x="191" y="104"/>
                  </a:lnTo>
                  <a:lnTo>
                    <a:pt x="171" y="119"/>
                  </a:lnTo>
                  <a:lnTo>
                    <a:pt x="152" y="135"/>
                  </a:lnTo>
                  <a:lnTo>
                    <a:pt x="134" y="153"/>
                  </a:lnTo>
                  <a:lnTo>
                    <a:pt x="116" y="170"/>
                  </a:lnTo>
                  <a:lnTo>
                    <a:pt x="100" y="189"/>
                  </a:lnTo>
                  <a:lnTo>
                    <a:pt x="86" y="209"/>
                  </a:lnTo>
                  <a:lnTo>
                    <a:pt x="72" y="229"/>
                  </a:lnTo>
                  <a:lnTo>
                    <a:pt x="60" y="252"/>
                  </a:lnTo>
                  <a:lnTo>
                    <a:pt x="49" y="274"/>
                  </a:lnTo>
                  <a:lnTo>
                    <a:pt x="39" y="298"/>
                  </a:lnTo>
                  <a:lnTo>
                    <a:pt x="29" y="322"/>
                  </a:lnTo>
                  <a:lnTo>
                    <a:pt x="22" y="347"/>
                  </a:lnTo>
                  <a:lnTo>
                    <a:pt x="15" y="374"/>
                  </a:lnTo>
                  <a:lnTo>
                    <a:pt x="10" y="401"/>
                  </a:lnTo>
                  <a:lnTo>
                    <a:pt x="6" y="428"/>
                  </a:lnTo>
                  <a:lnTo>
                    <a:pt x="3" y="458"/>
                  </a:lnTo>
                  <a:lnTo>
                    <a:pt x="1" y="487"/>
                  </a:lnTo>
                  <a:lnTo>
                    <a:pt x="0" y="517"/>
                  </a:lnTo>
                  <a:lnTo>
                    <a:pt x="0" y="1587"/>
                  </a:lnTo>
                  <a:lnTo>
                    <a:pt x="1" y="1617"/>
                  </a:lnTo>
                  <a:lnTo>
                    <a:pt x="3" y="1647"/>
                  </a:lnTo>
                  <a:lnTo>
                    <a:pt x="6" y="1676"/>
                  </a:lnTo>
                  <a:lnTo>
                    <a:pt x="10" y="1704"/>
                  </a:lnTo>
                  <a:lnTo>
                    <a:pt x="15" y="1731"/>
                  </a:lnTo>
                  <a:lnTo>
                    <a:pt x="22" y="1758"/>
                  </a:lnTo>
                  <a:lnTo>
                    <a:pt x="29" y="1783"/>
                  </a:lnTo>
                  <a:lnTo>
                    <a:pt x="39" y="1807"/>
                  </a:lnTo>
                  <a:lnTo>
                    <a:pt x="49" y="1830"/>
                  </a:lnTo>
                  <a:lnTo>
                    <a:pt x="60" y="1854"/>
                  </a:lnTo>
                  <a:lnTo>
                    <a:pt x="72" y="1875"/>
                  </a:lnTo>
                  <a:lnTo>
                    <a:pt x="86" y="1896"/>
                  </a:lnTo>
                  <a:lnTo>
                    <a:pt x="100" y="1915"/>
                  </a:lnTo>
                  <a:lnTo>
                    <a:pt x="116" y="1934"/>
                  </a:lnTo>
                  <a:lnTo>
                    <a:pt x="134" y="1953"/>
                  </a:lnTo>
                  <a:lnTo>
                    <a:pt x="152" y="1970"/>
                  </a:lnTo>
                  <a:lnTo>
                    <a:pt x="171" y="1985"/>
                  </a:lnTo>
                  <a:lnTo>
                    <a:pt x="191" y="2000"/>
                  </a:lnTo>
                  <a:lnTo>
                    <a:pt x="213" y="2014"/>
                  </a:lnTo>
                  <a:lnTo>
                    <a:pt x="236" y="2027"/>
                  </a:lnTo>
                  <a:lnTo>
                    <a:pt x="260" y="2039"/>
                  </a:lnTo>
                  <a:lnTo>
                    <a:pt x="285" y="2050"/>
                  </a:lnTo>
                  <a:lnTo>
                    <a:pt x="311" y="2061"/>
                  </a:lnTo>
                  <a:lnTo>
                    <a:pt x="339" y="2070"/>
                  </a:lnTo>
                  <a:lnTo>
                    <a:pt x="367" y="2078"/>
                  </a:lnTo>
                  <a:lnTo>
                    <a:pt x="396" y="2085"/>
                  </a:lnTo>
                  <a:lnTo>
                    <a:pt x="428" y="2091"/>
                  </a:lnTo>
                  <a:lnTo>
                    <a:pt x="459" y="2096"/>
                  </a:lnTo>
                  <a:lnTo>
                    <a:pt x="492" y="2100"/>
                  </a:lnTo>
                  <a:lnTo>
                    <a:pt x="527" y="2102"/>
                  </a:lnTo>
                  <a:lnTo>
                    <a:pt x="562" y="2104"/>
                  </a:lnTo>
                  <a:lnTo>
                    <a:pt x="597" y="2104"/>
                  </a:lnTo>
                  <a:lnTo>
                    <a:pt x="634" y="2104"/>
                  </a:lnTo>
                  <a:lnTo>
                    <a:pt x="669" y="2102"/>
                  </a:lnTo>
                  <a:lnTo>
                    <a:pt x="703" y="2100"/>
                  </a:lnTo>
                  <a:lnTo>
                    <a:pt x="737" y="2096"/>
                  </a:lnTo>
                  <a:lnTo>
                    <a:pt x="768" y="2091"/>
                  </a:lnTo>
                  <a:lnTo>
                    <a:pt x="799" y="2085"/>
                  </a:lnTo>
                  <a:lnTo>
                    <a:pt x="829" y="2078"/>
                  </a:lnTo>
                  <a:lnTo>
                    <a:pt x="857" y="2070"/>
                  </a:lnTo>
                  <a:lnTo>
                    <a:pt x="884" y="2061"/>
                  </a:lnTo>
                  <a:lnTo>
                    <a:pt x="911" y="2050"/>
                  </a:lnTo>
                  <a:lnTo>
                    <a:pt x="936" y="2039"/>
                  </a:lnTo>
                  <a:lnTo>
                    <a:pt x="960" y="2027"/>
                  </a:lnTo>
                  <a:lnTo>
                    <a:pt x="982" y="2014"/>
                  </a:lnTo>
                  <a:lnTo>
                    <a:pt x="1005" y="2000"/>
                  </a:lnTo>
                  <a:lnTo>
                    <a:pt x="1025" y="1985"/>
                  </a:lnTo>
                  <a:lnTo>
                    <a:pt x="1044" y="1970"/>
                  </a:lnTo>
                  <a:lnTo>
                    <a:pt x="1062" y="1953"/>
                  </a:lnTo>
                  <a:lnTo>
                    <a:pt x="1079" y="1934"/>
                  </a:lnTo>
                  <a:lnTo>
                    <a:pt x="1096" y="1915"/>
                  </a:lnTo>
                  <a:lnTo>
                    <a:pt x="1110" y="1896"/>
                  </a:lnTo>
                  <a:lnTo>
                    <a:pt x="1124" y="1875"/>
                  </a:lnTo>
                  <a:lnTo>
                    <a:pt x="1136" y="1854"/>
                  </a:lnTo>
                  <a:lnTo>
                    <a:pt x="1147" y="1830"/>
                  </a:lnTo>
                  <a:lnTo>
                    <a:pt x="1157" y="1807"/>
                  </a:lnTo>
                  <a:lnTo>
                    <a:pt x="1166" y="1783"/>
                  </a:lnTo>
                  <a:lnTo>
                    <a:pt x="1173" y="1758"/>
                  </a:lnTo>
                  <a:lnTo>
                    <a:pt x="1180" y="1731"/>
                  </a:lnTo>
                  <a:lnTo>
                    <a:pt x="1186" y="1704"/>
                  </a:lnTo>
                  <a:lnTo>
                    <a:pt x="1190" y="1676"/>
                  </a:lnTo>
                  <a:lnTo>
                    <a:pt x="1193" y="1647"/>
                  </a:lnTo>
                  <a:lnTo>
                    <a:pt x="1195" y="1617"/>
                  </a:lnTo>
                  <a:lnTo>
                    <a:pt x="1196" y="1587"/>
                  </a:lnTo>
                  <a:lnTo>
                    <a:pt x="1196" y="1314"/>
                  </a:lnTo>
                  <a:lnTo>
                    <a:pt x="817" y="1314"/>
                  </a:lnTo>
                  <a:close/>
                </a:path>
              </a:pathLst>
            </a:custGeom>
            <a:solidFill>
              <a:srgbClr val="1E5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41">
              <a:extLst>
                <a:ext uri="{FF2B5EF4-FFF2-40B4-BE49-F238E27FC236}">
                  <a16:creationId xmlns:a16="http://schemas.microsoft.com/office/drawing/2014/main" id="{909C9AD1-5A43-4D2B-A071-C93473A8662C}"/>
                </a:ext>
              </a:extLst>
            </p:cNvPr>
            <p:cNvSpPr>
              <a:spLocks/>
            </p:cNvSpPr>
            <p:nvPr userDrawn="1"/>
          </p:nvSpPr>
          <p:spPr bwMode="auto">
            <a:xfrm>
              <a:off x="11347450" y="377826"/>
              <a:ext cx="87312" cy="141288"/>
            </a:xfrm>
            <a:custGeom>
              <a:avLst/>
              <a:gdLst>
                <a:gd name="T0" fmla="*/ 400 w 1264"/>
                <a:gd name="T1" fmla="*/ 1176 h 2058"/>
                <a:gd name="T2" fmla="*/ 856 w 1264"/>
                <a:gd name="T3" fmla="*/ 1176 h 2058"/>
                <a:gd name="T4" fmla="*/ 856 w 1264"/>
                <a:gd name="T5" fmla="*/ 2058 h 2058"/>
                <a:gd name="T6" fmla="*/ 1264 w 1264"/>
                <a:gd name="T7" fmla="*/ 2058 h 2058"/>
                <a:gd name="T8" fmla="*/ 1264 w 1264"/>
                <a:gd name="T9" fmla="*/ 0 h 2058"/>
                <a:gd name="T10" fmla="*/ 856 w 1264"/>
                <a:gd name="T11" fmla="*/ 0 h 2058"/>
                <a:gd name="T12" fmla="*/ 856 w 1264"/>
                <a:gd name="T13" fmla="*/ 882 h 2058"/>
                <a:gd name="T14" fmla="*/ 400 w 1264"/>
                <a:gd name="T15" fmla="*/ 882 h 2058"/>
                <a:gd name="T16" fmla="*/ 400 w 1264"/>
                <a:gd name="T17" fmla="*/ 0 h 2058"/>
                <a:gd name="T18" fmla="*/ 0 w 1264"/>
                <a:gd name="T19" fmla="*/ 0 h 2058"/>
                <a:gd name="T20" fmla="*/ 0 w 1264"/>
                <a:gd name="T21" fmla="*/ 2058 h 2058"/>
                <a:gd name="T22" fmla="*/ 400 w 1264"/>
                <a:gd name="T23" fmla="*/ 2058 h 2058"/>
                <a:gd name="T24" fmla="*/ 400 w 1264"/>
                <a:gd name="T25" fmla="*/ 1176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4" h="2058">
                  <a:moveTo>
                    <a:pt x="400" y="1176"/>
                  </a:moveTo>
                  <a:lnTo>
                    <a:pt x="856" y="1176"/>
                  </a:lnTo>
                  <a:lnTo>
                    <a:pt x="856" y="2058"/>
                  </a:lnTo>
                  <a:lnTo>
                    <a:pt x="1264" y="2058"/>
                  </a:lnTo>
                  <a:lnTo>
                    <a:pt x="1264" y="0"/>
                  </a:lnTo>
                  <a:lnTo>
                    <a:pt x="856" y="0"/>
                  </a:lnTo>
                  <a:lnTo>
                    <a:pt x="856" y="882"/>
                  </a:lnTo>
                  <a:lnTo>
                    <a:pt x="400" y="882"/>
                  </a:lnTo>
                  <a:lnTo>
                    <a:pt x="400" y="0"/>
                  </a:lnTo>
                  <a:lnTo>
                    <a:pt x="0" y="0"/>
                  </a:lnTo>
                  <a:lnTo>
                    <a:pt x="0" y="2058"/>
                  </a:lnTo>
                  <a:lnTo>
                    <a:pt x="400" y="2058"/>
                  </a:lnTo>
                  <a:lnTo>
                    <a:pt x="400" y="1176"/>
                  </a:lnTo>
                  <a:close/>
                </a:path>
              </a:pathLst>
            </a:custGeom>
            <a:solidFill>
              <a:srgbClr val="1E5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6" name="Freeform 42">
              <a:extLst>
                <a:ext uri="{FF2B5EF4-FFF2-40B4-BE49-F238E27FC236}">
                  <a16:creationId xmlns:a16="http://schemas.microsoft.com/office/drawing/2014/main" id="{9589E2A0-4734-4240-BD6F-C40D8E9F7CBE}"/>
                </a:ext>
              </a:extLst>
            </p:cNvPr>
            <p:cNvSpPr>
              <a:spLocks noEditPoints="1"/>
            </p:cNvSpPr>
            <p:nvPr userDrawn="1"/>
          </p:nvSpPr>
          <p:spPr bwMode="auto">
            <a:xfrm>
              <a:off x="10666413" y="552451"/>
              <a:ext cx="95250" cy="96838"/>
            </a:xfrm>
            <a:custGeom>
              <a:avLst/>
              <a:gdLst>
                <a:gd name="T0" fmla="*/ 0 w 1377"/>
                <a:gd name="T1" fmla="*/ 1418 h 1418"/>
                <a:gd name="T2" fmla="*/ 728 w 1377"/>
                <a:gd name="T3" fmla="*/ 1 h 1418"/>
                <a:gd name="T4" fmla="*/ 850 w 1377"/>
                <a:gd name="T5" fmla="*/ 7 h 1418"/>
                <a:gd name="T6" fmla="*/ 956 w 1377"/>
                <a:gd name="T7" fmla="*/ 20 h 1418"/>
                <a:gd name="T8" fmla="*/ 1046 w 1377"/>
                <a:gd name="T9" fmla="*/ 39 h 1418"/>
                <a:gd name="T10" fmla="*/ 1123 w 1377"/>
                <a:gd name="T11" fmla="*/ 65 h 1418"/>
                <a:gd name="T12" fmla="*/ 1185 w 1377"/>
                <a:gd name="T13" fmla="*/ 99 h 1418"/>
                <a:gd name="T14" fmla="*/ 1235 w 1377"/>
                <a:gd name="T15" fmla="*/ 140 h 1418"/>
                <a:gd name="T16" fmla="*/ 1273 w 1377"/>
                <a:gd name="T17" fmla="*/ 188 h 1418"/>
                <a:gd name="T18" fmla="*/ 1301 w 1377"/>
                <a:gd name="T19" fmla="*/ 244 h 1418"/>
                <a:gd name="T20" fmla="*/ 1317 w 1377"/>
                <a:gd name="T21" fmla="*/ 308 h 1418"/>
                <a:gd name="T22" fmla="*/ 1325 w 1377"/>
                <a:gd name="T23" fmla="*/ 378 h 1418"/>
                <a:gd name="T24" fmla="*/ 1322 w 1377"/>
                <a:gd name="T25" fmla="*/ 464 h 1418"/>
                <a:gd name="T26" fmla="*/ 1307 w 1377"/>
                <a:gd name="T27" fmla="*/ 535 h 1418"/>
                <a:gd name="T28" fmla="*/ 1293 w 1377"/>
                <a:gd name="T29" fmla="*/ 573 h 1418"/>
                <a:gd name="T30" fmla="*/ 1274 w 1377"/>
                <a:gd name="T31" fmla="*/ 610 h 1418"/>
                <a:gd name="T32" fmla="*/ 1251 w 1377"/>
                <a:gd name="T33" fmla="*/ 644 h 1418"/>
                <a:gd name="T34" fmla="*/ 1223 w 1377"/>
                <a:gd name="T35" fmla="*/ 673 h 1418"/>
                <a:gd name="T36" fmla="*/ 1190 w 1377"/>
                <a:gd name="T37" fmla="*/ 700 h 1418"/>
                <a:gd name="T38" fmla="*/ 1154 w 1377"/>
                <a:gd name="T39" fmla="*/ 723 h 1418"/>
                <a:gd name="T40" fmla="*/ 1113 w 1377"/>
                <a:gd name="T41" fmla="*/ 741 h 1418"/>
                <a:gd name="T42" fmla="*/ 1110 w 1377"/>
                <a:gd name="T43" fmla="*/ 761 h 1418"/>
                <a:gd name="T44" fmla="*/ 1184 w 1377"/>
                <a:gd name="T45" fmla="*/ 792 h 1418"/>
                <a:gd name="T46" fmla="*/ 1217 w 1377"/>
                <a:gd name="T47" fmla="*/ 812 h 1418"/>
                <a:gd name="T48" fmla="*/ 1245 w 1377"/>
                <a:gd name="T49" fmla="*/ 834 h 1418"/>
                <a:gd name="T50" fmla="*/ 1269 w 1377"/>
                <a:gd name="T51" fmla="*/ 862 h 1418"/>
                <a:gd name="T52" fmla="*/ 1289 w 1377"/>
                <a:gd name="T53" fmla="*/ 896 h 1418"/>
                <a:gd name="T54" fmla="*/ 1306 w 1377"/>
                <a:gd name="T55" fmla="*/ 939 h 1418"/>
                <a:gd name="T56" fmla="*/ 1318 w 1377"/>
                <a:gd name="T57" fmla="*/ 990 h 1418"/>
                <a:gd name="T58" fmla="*/ 1325 w 1377"/>
                <a:gd name="T59" fmla="*/ 1052 h 1418"/>
                <a:gd name="T60" fmla="*/ 1327 w 1377"/>
                <a:gd name="T61" fmla="*/ 1127 h 1418"/>
                <a:gd name="T62" fmla="*/ 1327 w 1377"/>
                <a:gd name="T63" fmla="*/ 1266 h 1418"/>
                <a:gd name="T64" fmla="*/ 1331 w 1377"/>
                <a:gd name="T65" fmla="*/ 1320 h 1418"/>
                <a:gd name="T66" fmla="*/ 1341 w 1377"/>
                <a:gd name="T67" fmla="*/ 1354 h 1418"/>
                <a:gd name="T68" fmla="*/ 1352 w 1377"/>
                <a:gd name="T69" fmla="*/ 1367 h 1418"/>
                <a:gd name="T70" fmla="*/ 1367 w 1377"/>
                <a:gd name="T71" fmla="*/ 1373 h 1418"/>
                <a:gd name="T72" fmla="*/ 896 w 1377"/>
                <a:gd name="T73" fmla="*/ 1418 h 1418"/>
                <a:gd name="T74" fmla="*/ 884 w 1377"/>
                <a:gd name="T75" fmla="*/ 1358 h 1418"/>
                <a:gd name="T76" fmla="*/ 875 w 1377"/>
                <a:gd name="T77" fmla="*/ 1257 h 1418"/>
                <a:gd name="T78" fmla="*/ 872 w 1377"/>
                <a:gd name="T79" fmla="*/ 1137 h 1418"/>
                <a:gd name="T80" fmla="*/ 864 w 1377"/>
                <a:gd name="T81" fmla="*/ 1053 h 1418"/>
                <a:gd name="T82" fmla="*/ 855 w 1377"/>
                <a:gd name="T83" fmla="*/ 1021 h 1418"/>
                <a:gd name="T84" fmla="*/ 841 w 1377"/>
                <a:gd name="T85" fmla="*/ 992 h 1418"/>
                <a:gd name="T86" fmla="*/ 822 w 1377"/>
                <a:gd name="T87" fmla="*/ 970 h 1418"/>
                <a:gd name="T88" fmla="*/ 796 w 1377"/>
                <a:gd name="T89" fmla="*/ 953 h 1418"/>
                <a:gd name="T90" fmla="*/ 765 w 1377"/>
                <a:gd name="T91" fmla="*/ 940 h 1418"/>
                <a:gd name="T92" fmla="*/ 725 w 1377"/>
                <a:gd name="T93" fmla="*/ 931 h 1418"/>
                <a:gd name="T94" fmla="*/ 659 w 1377"/>
                <a:gd name="T95" fmla="*/ 925 h 1418"/>
                <a:gd name="T96" fmla="*/ 475 w 1377"/>
                <a:gd name="T97" fmla="*/ 613 h 1418"/>
                <a:gd name="T98" fmla="*/ 688 w 1377"/>
                <a:gd name="T99" fmla="*/ 613 h 1418"/>
                <a:gd name="T100" fmla="*/ 759 w 1377"/>
                <a:gd name="T101" fmla="*/ 606 h 1418"/>
                <a:gd name="T102" fmla="*/ 815 w 1377"/>
                <a:gd name="T103" fmla="*/ 590 h 1418"/>
                <a:gd name="T104" fmla="*/ 854 w 1377"/>
                <a:gd name="T105" fmla="*/ 564 h 1418"/>
                <a:gd name="T106" fmla="*/ 868 w 1377"/>
                <a:gd name="T107" fmla="*/ 548 h 1418"/>
                <a:gd name="T108" fmla="*/ 878 w 1377"/>
                <a:gd name="T109" fmla="*/ 528 h 1418"/>
                <a:gd name="T110" fmla="*/ 885 w 1377"/>
                <a:gd name="T111" fmla="*/ 496 h 1418"/>
                <a:gd name="T112" fmla="*/ 883 w 1377"/>
                <a:gd name="T113" fmla="*/ 444 h 1418"/>
                <a:gd name="T114" fmla="*/ 865 w 1377"/>
                <a:gd name="T115" fmla="*/ 400 h 1418"/>
                <a:gd name="T116" fmla="*/ 833 w 1377"/>
                <a:gd name="T117" fmla="*/ 367 h 1418"/>
                <a:gd name="T118" fmla="*/ 789 w 1377"/>
                <a:gd name="T119" fmla="*/ 345 h 1418"/>
                <a:gd name="T120" fmla="*/ 736 w 1377"/>
                <a:gd name="T121" fmla="*/ 334 h 1418"/>
                <a:gd name="T122" fmla="*/ 475 w 1377"/>
                <a:gd name="T123" fmla="*/ 331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7" h="1418">
                  <a:moveTo>
                    <a:pt x="475" y="924"/>
                  </a:moveTo>
                  <a:lnTo>
                    <a:pt x="475" y="1418"/>
                  </a:lnTo>
                  <a:lnTo>
                    <a:pt x="0" y="1418"/>
                  </a:lnTo>
                  <a:lnTo>
                    <a:pt x="0" y="0"/>
                  </a:lnTo>
                  <a:lnTo>
                    <a:pt x="683" y="0"/>
                  </a:lnTo>
                  <a:lnTo>
                    <a:pt x="728" y="1"/>
                  </a:lnTo>
                  <a:lnTo>
                    <a:pt x="770" y="2"/>
                  </a:lnTo>
                  <a:lnTo>
                    <a:pt x="810" y="5"/>
                  </a:lnTo>
                  <a:lnTo>
                    <a:pt x="850" y="7"/>
                  </a:lnTo>
                  <a:lnTo>
                    <a:pt x="886" y="11"/>
                  </a:lnTo>
                  <a:lnTo>
                    <a:pt x="922" y="15"/>
                  </a:lnTo>
                  <a:lnTo>
                    <a:pt x="956" y="20"/>
                  </a:lnTo>
                  <a:lnTo>
                    <a:pt x="987" y="25"/>
                  </a:lnTo>
                  <a:lnTo>
                    <a:pt x="1018" y="32"/>
                  </a:lnTo>
                  <a:lnTo>
                    <a:pt x="1046" y="39"/>
                  </a:lnTo>
                  <a:lnTo>
                    <a:pt x="1073" y="47"/>
                  </a:lnTo>
                  <a:lnTo>
                    <a:pt x="1098" y="56"/>
                  </a:lnTo>
                  <a:lnTo>
                    <a:pt x="1123" y="65"/>
                  </a:lnTo>
                  <a:lnTo>
                    <a:pt x="1145" y="76"/>
                  </a:lnTo>
                  <a:lnTo>
                    <a:pt x="1166" y="87"/>
                  </a:lnTo>
                  <a:lnTo>
                    <a:pt x="1185" y="99"/>
                  </a:lnTo>
                  <a:lnTo>
                    <a:pt x="1204" y="112"/>
                  </a:lnTo>
                  <a:lnTo>
                    <a:pt x="1220" y="126"/>
                  </a:lnTo>
                  <a:lnTo>
                    <a:pt x="1235" y="140"/>
                  </a:lnTo>
                  <a:lnTo>
                    <a:pt x="1249" y="155"/>
                  </a:lnTo>
                  <a:lnTo>
                    <a:pt x="1262" y="171"/>
                  </a:lnTo>
                  <a:lnTo>
                    <a:pt x="1273" y="188"/>
                  </a:lnTo>
                  <a:lnTo>
                    <a:pt x="1283" y="207"/>
                  </a:lnTo>
                  <a:lnTo>
                    <a:pt x="1293" y="225"/>
                  </a:lnTo>
                  <a:lnTo>
                    <a:pt x="1301" y="244"/>
                  </a:lnTo>
                  <a:lnTo>
                    <a:pt x="1307" y="264"/>
                  </a:lnTo>
                  <a:lnTo>
                    <a:pt x="1313" y="285"/>
                  </a:lnTo>
                  <a:lnTo>
                    <a:pt x="1317" y="308"/>
                  </a:lnTo>
                  <a:lnTo>
                    <a:pt x="1321" y="331"/>
                  </a:lnTo>
                  <a:lnTo>
                    <a:pt x="1323" y="354"/>
                  </a:lnTo>
                  <a:lnTo>
                    <a:pt x="1325" y="378"/>
                  </a:lnTo>
                  <a:lnTo>
                    <a:pt x="1325" y="405"/>
                  </a:lnTo>
                  <a:lnTo>
                    <a:pt x="1324" y="435"/>
                  </a:lnTo>
                  <a:lnTo>
                    <a:pt x="1322" y="464"/>
                  </a:lnTo>
                  <a:lnTo>
                    <a:pt x="1317" y="492"/>
                  </a:lnTo>
                  <a:lnTo>
                    <a:pt x="1311" y="521"/>
                  </a:lnTo>
                  <a:lnTo>
                    <a:pt x="1307" y="535"/>
                  </a:lnTo>
                  <a:lnTo>
                    <a:pt x="1303" y="548"/>
                  </a:lnTo>
                  <a:lnTo>
                    <a:pt x="1298" y="561"/>
                  </a:lnTo>
                  <a:lnTo>
                    <a:pt x="1293" y="573"/>
                  </a:lnTo>
                  <a:lnTo>
                    <a:pt x="1286" y="586"/>
                  </a:lnTo>
                  <a:lnTo>
                    <a:pt x="1280" y="598"/>
                  </a:lnTo>
                  <a:lnTo>
                    <a:pt x="1274" y="610"/>
                  </a:lnTo>
                  <a:lnTo>
                    <a:pt x="1266" y="622"/>
                  </a:lnTo>
                  <a:lnTo>
                    <a:pt x="1259" y="633"/>
                  </a:lnTo>
                  <a:lnTo>
                    <a:pt x="1251" y="644"/>
                  </a:lnTo>
                  <a:lnTo>
                    <a:pt x="1242" y="654"/>
                  </a:lnTo>
                  <a:lnTo>
                    <a:pt x="1233" y="664"/>
                  </a:lnTo>
                  <a:lnTo>
                    <a:pt x="1223" y="673"/>
                  </a:lnTo>
                  <a:lnTo>
                    <a:pt x="1213" y="683"/>
                  </a:lnTo>
                  <a:lnTo>
                    <a:pt x="1203" y="691"/>
                  </a:lnTo>
                  <a:lnTo>
                    <a:pt x="1190" y="700"/>
                  </a:lnTo>
                  <a:lnTo>
                    <a:pt x="1179" y="709"/>
                  </a:lnTo>
                  <a:lnTo>
                    <a:pt x="1167" y="716"/>
                  </a:lnTo>
                  <a:lnTo>
                    <a:pt x="1154" y="723"/>
                  </a:lnTo>
                  <a:lnTo>
                    <a:pt x="1141" y="730"/>
                  </a:lnTo>
                  <a:lnTo>
                    <a:pt x="1127" y="736"/>
                  </a:lnTo>
                  <a:lnTo>
                    <a:pt x="1113" y="741"/>
                  </a:lnTo>
                  <a:lnTo>
                    <a:pt x="1097" y="746"/>
                  </a:lnTo>
                  <a:lnTo>
                    <a:pt x="1081" y="750"/>
                  </a:lnTo>
                  <a:lnTo>
                    <a:pt x="1110" y="761"/>
                  </a:lnTo>
                  <a:lnTo>
                    <a:pt x="1136" y="771"/>
                  </a:lnTo>
                  <a:lnTo>
                    <a:pt x="1161" y="781"/>
                  </a:lnTo>
                  <a:lnTo>
                    <a:pt x="1184" y="792"/>
                  </a:lnTo>
                  <a:lnTo>
                    <a:pt x="1195" y="798"/>
                  </a:lnTo>
                  <a:lnTo>
                    <a:pt x="1207" y="804"/>
                  </a:lnTo>
                  <a:lnTo>
                    <a:pt x="1217" y="812"/>
                  </a:lnTo>
                  <a:lnTo>
                    <a:pt x="1227" y="819"/>
                  </a:lnTo>
                  <a:lnTo>
                    <a:pt x="1236" y="826"/>
                  </a:lnTo>
                  <a:lnTo>
                    <a:pt x="1245" y="834"/>
                  </a:lnTo>
                  <a:lnTo>
                    <a:pt x="1253" y="843"/>
                  </a:lnTo>
                  <a:lnTo>
                    <a:pt x="1261" y="852"/>
                  </a:lnTo>
                  <a:lnTo>
                    <a:pt x="1269" y="862"/>
                  </a:lnTo>
                  <a:lnTo>
                    <a:pt x="1276" y="873"/>
                  </a:lnTo>
                  <a:lnTo>
                    <a:pt x="1283" y="884"/>
                  </a:lnTo>
                  <a:lnTo>
                    <a:pt x="1289" y="896"/>
                  </a:lnTo>
                  <a:lnTo>
                    <a:pt x="1296" y="910"/>
                  </a:lnTo>
                  <a:lnTo>
                    <a:pt x="1301" y="924"/>
                  </a:lnTo>
                  <a:lnTo>
                    <a:pt x="1306" y="939"/>
                  </a:lnTo>
                  <a:lnTo>
                    <a:pt x="1310" y="955"/>
                  </a:lnTo>
                  <a:lnTo>
                    <a:pt x="1314" y="972"/>
                  </a:lnTo>
                  <a:lnTo>
                    <a:pt x="1318" y="990"/>
                  </a:lnTo>
                  <a:lnTo>
                    <a:pt x="1321" y="1010"/>
                  </a:lnTo>
                  <a:lnTo>
                    <a:pt x="1323" y="1031"/>
                  </a:lnTo>
                  <a:lnTo>
                    <a:pt x="1325" y="1052"/>
                  </a:lnTo>
                  <a:lnTo>
                    <a:pt x="1326" y="1076"/>
                  </a:lnTo>
                  <a:lnTo>
                    <a:pt x="1327" y="1100"/>
                  </a:lnTo>
                  <a:lnTo>
                    <a:pt x="1327" y="1127"/>
                  </a:lnTo>
                  <a:lnTo>
                    <a:pt x="1327" y="1190"/>
                  </a:lnTo>
                  <a:lnTo>
                    <a:pt x="1327" y="1243"/>
                  </a:lnTo>
                  <a:lnTo>
                    <a:pt x="1327" y="1266"/>
                  </a:lnTo>
                  <a:lnTo>
                    <a:pt x="1328" y="1286"/>
                  </a:lnTo>
                  <a:lnTo>
                    <a:pt x="1329" y="1304"/>
                  </a:lnTo>
                  <a:lnTo>
                    <a:pt x="1331" y="1320"/>
                  </a:lnTo>
                  <a:lnTo>
                    <a:pt x="1333" y="1333"/>
                  </a:lnTo>
                  <a:lnTo>
                    <a:pt x="1337" y="1345"/>
                  </a:lnTo>
                  <a:lnTo>
                    <a:pt x="1341" y="1354"/>
                  </a:lnTo>
                  <a:lnTo>
                    <a:pt x="1346" y="1362"/>
                  </a:lnTo>
                  <a:lnTo>
                    <a:pt x="1348" y="1365"/>
                  </a:lnTo>
                  <a:lnTo>
                    <a:pt x="1352" y="1367"/>
                  </a:lnTo>
                  <a:lnTo>
                    <a:pt x="1355" y="1369"/>
                  </a:lnTo>
                  <a:lnTo>
                    <a:pt x="1359" y="1371"/>
                  </a:lnTo>
                  <a:lnTo>
                    <a:pt x="1367" y="1373"/>
                  </a:lnTo>
                  <a:lnTo>
                    <a:pt x="1377" y="1374"/>
                  </a:lnTo>
                  <a:lnTo>
                    <a:pt x="1377" y="1418"/>
                  </a:lnTo>
                  <a:lnTo>
                    <a:pt x="896" y="1418"/>
                  </a:lnTo>
                  <a:lnTo>
                    <a:pt x="892" y="1403"/>
                  </a:lnTo>
                  <a:lnTo>
                    <a:pt x="888" y="1383"/>
                  </a:lnTo>
                  <a:lnTo>
                    <a:pt x="884" y="1358"/>
                  </a:lnTo>
                  <a:lnTo>
                    <a:pt x="880" y="1329"/>
                  </a:lnTo>
                  <a:lnTo>
                    <a:pt x="877" y="1295"/>
                  </a:lnTo>
                  <a:lnTo>
                    <a:pt x="875" y="1257"/>
                  </a:lnTo>
                  <a:lnTo>
                    <a:pt x="873" y="1216"/>
                  </a:lnTo>
                  <a:lnTo>
                    <a:pt x="872" y="1169"/>
                  </a:lnTo>
                  <a:lnTo>
                    <a:pt x="872" y="1137"/>
                  </a:lnTo>
                  <a:lnTo>
                    <a:pt x="871" y="1106"/>
                  </a:lnTo>
                  <a:lnTo>
                    <a:pt x="868" y="1078"/>
                  </a:lnTo>
                  <a:lnTo>
                    <a:pt x="864" y="1053"/>
                  </a:lnTo>
                  <a:lnTo>
                    <a:pt x="861" y="1042"/>
                  </a:lnTo>
                  <a:lnTo>
                    <a:pt x="858" y="1031"/>
                  </a:lnTo>
                  <a:lnTo>
                    <a:pt x="855" y="1021"/>
                  </a:lnTo>
                  <a:lnTo>
                    <a:pt x="851" y="1011"/>
                  </a:lnTo>
                  <a:lnTo>
                    <a:pt x="846" y="1001"/>
                  </a:lnTo>
                  <a:lnTo>
                    <a:pt x="841" y="992"/>
                  </a:lnTo>
                  <a:lnTo>
                    <a:pt x="836" y="984"/>
                  </a:lnTo>
                  <a:lnTo>
                    <a:pt x="829" y="977"/>
                  </a:lnTo>
                  <a:lnTo>
                    <a:pt x="822" y="970"/>
                  </a:lnTo>
                  <a:lnTo>
                    <a:pt x="815" y="964"/>
                  </a:lnTo>
                  <a:lnTo>
                    <a:pt x="805" y="958"/>
                  </a:lnTo>
                  <a:lnTo>
                    <a:pt x="796" y="953"/>
                  </a:lnTo>
                  <a:lnTo>
                    <a:pt x="786" y="948"/>
                  </a:lnTo>
                  <a:lnTo>
                    <a:pt x="776" y="944"/>
                  </a:lnTo>
                  <a:lnTo>
                    <a:pt x="765" y="940"/>
                  </a:lnTo>
                  <a:lnTo>
                    <a:pt x="752" y="936"/>
                  </a:lnTo>
                  <a:lnTo>
                    <a:pt x="739" y="933"/>
                  </a:lnTo>
                  <a:lnTo>
                    <a:pt x="725" y="931"/>
                  </a:lnTo>
                  <a:lnTo>
                    <a:pt x="709" y="929"/>
                  </a:lnTo>
                  <a:lnTo>
                    <a:pt x="693" y="927"/>
                  </a:lnTo>
                  <a:lnTo>
                    <a:pt x="659" y="925"/>
                  </a:lnTo>
                  <a:lnTo>
                    <a:pt x="619" y="924"/>
                  </a:lnTo>
                  <a:lnTo>
                    <a:pt x="475" y="924"/>
                  </a:lnTo>
                  <a:close/>
                  <a:moveTo>
                    <a:pt x="475" y="613"/>
                  </a:moveTo>
                  <a:lnTo>
                    <a:pt x="475" y="613"/>
                  </a:lnTo>
                  <a:lnTo>
                    <a:pt x="662" y="613"/>
                  </a:lnTo>
                  <a:lnTo>
                    <a:pt x="688" y="613"/>
                  </a:lnTo>
                  <a:lnTo>
                    <a:pt x="713" y="611"/>
                  </a:lnTo>
                  <a:lnTo>
                    <a:pt x="737" y="609"/>
                  </a:lnTo>
                  <a:lnTo>
                    <a:pt x="759" y="606"/>
                  </a:lnTo>
                  <a:lnTo>
                    <a:pt x="779" y="601"/>
                  </a:lnTo>
                  <a:lnTo>
                    <a:pt x="797" y="596"/>
                  </a:lnTo>
                  <a:lnTo>
                    <a:pt x="815" y="590"/>
                  </a:lnTo>
                  <a:lnTo>
                    <a:pt x="829" y="582"/>
                  </a:lnTo>
                  <a:lnTo>
                    <a:pt x="843" y="574"/>
                  </a:lnTo>
                  <a:lnTo>
                    <a:pt x="854" y="564"/>
                  </a:lnTo>
                  <a:lnTo>
                    <a:pt x="859" y="559"/>
                  </a:lnTo>
                  <a:lnTo>
                    <a:pt x="864" y="553"/>
                  </a:lnTo>
                  <a:lnTo>
                    <a:pt x="868" y="548"/>
                  </a:lnTo>
                  <a:lnTo>
                    <a:pt x="872" y="541"/>
                  </a:lnTo>
                  <a:lnTo>
                    <a:pt x="875" y="535"/>
                  </a:lnTo>
                  <a:lnTo>
                    <a:pt x="878" y="528"/>
                  </a:lnTo>
                  <a:lnTo>
                    <a:pt x="881" y="521"/>
                  </a:lnTo>
                  <a:lnTo>
                    <a:pt x="883" y="513"/>
                  </a:lnTo>
                  <a:lnTo>
                    <a:pt x="885" y="496"/>
                  </a:lnTo>
                  <a:lnTo>
                    <a:pt x="886" y="479"/>
                  </a:lnTo>
                  <a:lnTo>
                    <a:pt x="885" y="461"/>
                  </a:lnTo>
                  <a:lnTo>
                    <a:pt x="883" y="444"/>
                  </a:lnTo>
                  <a:lnTo>
                    <a:pt x="878" y="428"/>
                  </a:lnTo>
                  <a:lnTo>
                    <a:pt x="872" y="414"/>
                  </a:lnTo>
                  <a:lnTo>
                    <a:pt x="865" y="400"/>
                  </a:lnTo>
                  <a:lnTo>
                    <a:pt x="855" y="388"/>
                  </a:lnTo>
                  <a:lnTo>
                    <a:pt x="845" y="377"/>
                  </a:lnTo>
                  <a:lnTo>
                    <a:pt x="833" y="367"/>
                  </a:lnTo>
                  <a:lnTo>
                    <a:pt x="820" y="359"/>
                  </a:lnTo>
                  <a:lnTo>
                    <a:pt x="804" y="352"/>
                  </a:lnTo>
                  <a:lnTo>
                    <a:pt x="789" y="345"/>
                  </a:lnTo>
                  <a:lnTo>
                    <a:pt x="772" y="340"/>
                  </a:lnTo>
                  <a:lnTo>
                    <a:pt x="754" y="336"/>
                  </a:lnTo>
                  <a:lnTo>
                    <a:pt x="736" y="334"/>
                  </a:lnTo>
                  <a:lnTo>
                    <a:pt x="716" y="332"/>
                  </a:lnTo>
                  <a:lnTo>
                    <a:pt x="695" y="331"/>
                  </a:lnTo>
                  <a:lnTo>
                    <a:pt x="475" y="331"/>
                  </a:lnTo>
                  <a:lnTo>
                    <a:pt x="475" y="613"/>
                  </a:lnTo>
                  <a:close/>
                </a:path>
              </a:pathLst>
            </a:custGeom>
            <a:solidFill>
              <a:srgbClr val="F68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7" name="Freeform 43">
              <a:extLst>
                <a:ext uri="{FF2B5EF4-FFF2-40B4-BE49-F238E27FC236}">
                  <a16:creationId xmlns:a16="http://schemas.microsoft.com/office/drawing/2014/main" id="{F90599DA-0EDC-4913-89B1-F88C20BCDC70}"/>
                </a:ext>
              </a:extLst>
            </p:cNvPr>
            <p:cNvSpPr>
              <a:spLocks noEditPoints="1"/>
            </p:cNvSpPr>
            <p:nvPr userDrawn="1"/>
          </p:nvSpPr>
          <p:spPr bwMode="auto">
            <a:xfrm>
              <a:off x="10758488" y="549276"/>
              <a:ext cx="104775" cy="103188"/>
            </a:xfrm>
            <a:custGeom>
              <a:avLst/>
              <a:gdLst>
                <a:gd name="T0" fmla="*/ 1510 w 1518"/>
                <a:gd name="T1" fmla="*/ 868 h 1492"/>
                <a:gd name="T2" fmla="*/ 1472 w 1518"/>
                <a:gd name="T3" fmla="*/ 1023 h 1492"/>
                <a:gd name="T4" fmla="*/ 1410 w 1518"/>
                <a:gd name="T5" fmla="*/ 1159 h 1492"/>
                <a:gd name="T6" fmla="*/ 1324 w 1518"/>
                <a:gd name="T7" fmla="*/ 1271 h 1492"/>
                <a:gd name="T8" fmla="*/ 1217 w 1518"/>
                <a:gd name="T9" fmla="*/ 1362 h 1492"/>
                <a:gd name="T10" fmla="*/ 1091 w 1518"/>
                <a:gd name="T11" fmla="*/ 1429 h 1492"/>
                <a:gd name="T12" fmla="*/ 951 w 1518"/>
                <a:gd name="T13" fmla="*/ 1473 h 1492"/>
                <a:gd name="T14" fmla="*/ 798 w 1518"/>
                <a:gd name="T15" fmla="*/ 1491 h 1492"/>
                <a:gd name="T16" fmla="*/ 635 w 1518"/>
                <a:gd name="T17" fmla="*/ 1485 h 1492"/>
                <a:gd name="T18" fmla="*/ 483 w 1518"/>
                <a:gd name="T19" fmla="*/ 1454 h 1492"/>
                <a:gd name="T20" fmla="*/ 349 w 1518"/>
                <a:gd name="T21" fmla="*/ 1397 h 1492"/>
                <a:gd name="T22" fmla="*/ 235 w 1518"/>
                <a:gd name="T23" fmla="*/ 1317 h 1492"/>
                <a:gd name="T24" fmla="*/ 141 w 1518"/>
                <a:gd name="T25" fmla="*/ 1215 h 1492"/>
                <a:gd name="T26" fmla="*/ 69 w 1518"/>
                <a:gd name="T27" fmla="*/ 1091 h 1492"/>
                <a:gd name="T28" fmla="*/ 21 w 1518"/>
                <a:gd name="T29" fmla="*/ 945 h 1492"/>
                <a:gd name="T30" fmla="*/ 1 w 1518"/>
                <a:gd name="T31" fmla="*/ 779 h 1492"/>
                <a:gd name="T32" fmla="*/ 8 w 1518"/>
                <a:gd name="T33" fmla="*/ 613 h 1492"/>
                <a:gd name="T34" fmla="*/ 43 w 1518"/>
                <a:gd name="T35" fmla="*/ 466 h 1492"/>
                <a:gd name="T36" fmla="*/ 102 w 1518"/>
                <a:gd name="T37" fmla="*/ 336 h 1492"/>
                <a:gd name="T38" fmla="*/ 186 w 1518"/>
                <a:gd name="T39" fmla="*/ 225 h 1492"/>
                <a:gd name="T40" fmla="*/ 291 w 1518"/>
                <a:gd name="T41" fmla="*/ 134 h 1492"/>
                <a:gd name="T42" fmla="*/ 415 w 1518"/>
                <a:gd name="T43" fmla="*/ 66 h 1492"/>
                <a:gd name="T44" fmla="*/ 558 w 1518"/>
                <a:gd name="T45" fmla="*/ 21 h 1492"/>
                <a:gd name="T46" fmla="*/ 717 w 1518"/>
                <a:gd name="T47" fmla="*/ 1 h 1492"/>
                <a:gd name="T48" fmla="*/ 896 w 1518"/>
                <a:gd name="T49" fmla="*/ 9 h 1492"/>
                <a:gd name="T50" fmla="*/ 1058 w 1518"/>
                <a:gd name="T51" fmla="*/ 49 h 1492"/>
                <a:gd name="T52" fmla="*/ 1196 w 1518"/>
                <a:gd name="T53" fmla="*/ 115 h 1492"/>
                <a:gd name="T54" fmla="*/ 1308 w 1518"/>
                <a:gd name="T55" fmla="*/ 204 h 1492"/>
                <a:gd name="T56" fmla="*/ 1396 w 1518"/>
                <a:gd name="T57" fmla="*/ 311 h 1492"/>
                <a:gd name="T58" fmla="*/ 1459 w 1518"/>
                <a:gd name="T59" fmla="*/ 433 h 1492"/>
                <a:gd name="T60" fmla="*/ 1500 w 1518"/>
                <a:gd name="T61" fmla="*/ 565 h 1492"/>
                <a:gd name="T62" fmla="*/ 1517 w 1518"/>
                <a:gd name="T63" fmla="*/ 703 h 1492"/>
                <a:gd name="T64" fmla="*/ 475 w 1518"/>
                <a:gd name="T65" fmla="*/ 773 h 1492"/>
                <a:gd name="T66" fmla="*/ 490 w 1518"/>
                <a:gd name="T67" fmla="*/ 896 h 1492"/>
                <a:gd name="T68" fmla="*/ 510 w 1518"/>
                <a:gd name="T69" fmla="*/ 963 h 1492"/>
                <a:gd name="T70" fmla="*/ 540 w 1518"/>
                <a:gd name="T71" fmla="*/ 1024 h 1492"/>
                <a:gd name="T72" fmla="*/ 580 w 1518"/>
                <a:gd name="T73" fmla="*/ 1077 h 1492"/>
                <a:gd name="T74" fmla="*/ 633 w 1518"/>
                <a:gd name="T75" fmla="*/ 1116 h 1492"/>
                <a:gd name="T76" fmla="*/ 698 w 1518"/>
                <a:gd name="T77" fmla="*/ 1139 h 1492"/>
                <a:gd name="T78" fmla="*/ 777 w 1518"/>
                <a:gd name="T79" fmla="*/ 1146 h 1492"/>
                <a:gd name="T80" fmla="*/ 845 w 1518"/>
                <a:gd name="T81" fmla="*/ 1133 h 1492"/>
                <a:gd name="T82" fmla="*/ 902 w 1518"/>
                <a:gd name="T83" fmla="*/ 1107 h 1492"/>
                <a:gd name="T84" fmla="*/ 949 w 1518"/>
                <a:gd name="T85" fmla="*/ 1068 h 1492"/>
                <a:gd name="T86" fmla="*/ 986 w 1518"/>
                <a:gd name="T87" fmla="*/ 1016 h 1492"/>
                <a:gd name="T88" fmla="*/ 1014 w 1518"/>
                <a:gd name="T89" fmla="*/ 954 h 1492"/>
                <a:gd name="T90" fmla="*/ 1032 w 1518"/>
                <a:gd name="T91" fmla="*/ 882 h 1492"/>
                <a:gd name="T92" fmla="*/ 1043 w 1518"/>
                <a:gd name="T93" fmla="*/ 781 h 1492"/>
                <a:gd name="T94" fmla="*/ 1038 w 1518"/>
                <a:gd name="T95" fmla="*/ 648 h 1492"/>
                <a:gd name="T96" fmla="*/ 1024 w 1518"/>
                <a:gd name="T97" fmla="*/ 578 h 1492"/>
                <a:gd name="T98" fmla="*/ 1001 w 1518"/>
                <a:gd name="T99" fmla="*/ 512 h 1492"/>
                <a:gd name="T100" fmla="*/ 968 w 1518"/>
                <a:gd name="T101" fmla="*/ 455 h 1492"/>
                <a:gd name="T102" fmla="*/ 926 w 1518"/>
                <a:gd name="T103" fmla="*/ 406 h 1492"/>
                <a:gd name="T104" fmla="*/ 873 w 1518"/>
                <a:gd name="T105" fmla="*/ 371 h 1492"/>
                <a:gd name="T106" fmla="*/ 810 w 1518"/>
                <a:gd name="T107" fmla="*/ 351 h 1492"/>
                <a:gd name="T108" fmla="*/ 735 w 1518"/>
                <a:gd name="T109" fmla="*/ 348 h 1492"/>
                <a:gd name="T110" fmla="*/ 664 w 1518"/>
                <a:gd name="T111" fmla="*/ 362 h 1492"/>
                <a:gd name="T112" fmla="*/ 606 w 1518"/>
                <a:gd name="T113" fmla="*/ 392 h 1492"/>
                <a:gd name="T114" fmla="*/ 561 w 1518"/>
                <a:gd name="T115" fmla="*/ 435 h 1492"/>
                <a:gd name="T116" fmla="*/ 526 w 1518"/>
                <a:gd name="T117" fmla="*/ 490 h 1492"/>
                <a:gd name="T118" fmla="*/ 501 w 1518"/>
                <a:gd name="T119" fmla="*/ 552 h 1492"/>
                <a:gd name="T120" fmla="*/ 482 w 1518"/>
                <a:gd name="T121" fmla="*/ 635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8" h="1492">
                  <a:moveTo>
                    <a:pt x="1518" y="738"/>
                  </a:moveTo>
                  <a:lnTo>
                    <a:pt x="1517" y="783"/>
                  </a:lnTo>
                  <a:lnTo>
                    <a:pt x="1514" y="826"/>
                  </a:lnTo>
                  <a:lnTo>
                    <a:pt x="1510" y="868"/>
                  </a:lnTo>
                  <a:lnTo>
                    <a:pt x="1503" y="909"/>
                  </a:lnTo>
                  <a:lnTo>
                    <a:pt x="1495" y="949"/>
                  </a:lnTo>
                  <a:lnTo>
                    <a:pt x="1485" y="987"/>
                  </a:lnTo>
                  <a:lnTo>
                    <a:pt x="1472" y="1023"/>
                  </a:lnTo>
                  <a:lnTo>
                    <a:pt x="1459" y="1060"/>
                  </a:lnTo>
                  <a:lnTo>
                    <a:pt x="1444" y="1094"/>
                  </a:lnTo>
                  <a:lnTo>
                    <a:pt x="1428" y="1126"/>
                  </a:lnTo>
                  <a:lnTo>
                    <a:pt x="1410" y="1159"/>
                  </a:lnTo>
                  <a:lnTo>
                    <a:pt x="1391" y="1189"/>
                  </a:lnTo>
                  <a:lnTo>
                    <a:pt x="1369" y="1217"/>
                  </a:lnTo>
                  <a:lnTo>
                    <a:pt x="1347" y="1246"/>
                  </a:lnTo>
                  <a:lnTo>
                    <a:pt x="1324" y="1271"/>
                  </a:lnTo>
                  <a:lnTo>
                    <a:pt x="1299" y="1296"/>
                  </a:lnTo>
                  <a:lnTo>
                    <a:pt x="1272" y="1319"/>
                  </a:lnTo>
                  <a:lnTo>
                    <a:pt x="1245" y="1341"/>
                  </a:lnTo>
                  <a:lnTo>
                    <a:pt x="1217" y="1362"/>
                  </a:lnTo>
                  <a:lnTo>
                    <a:pt x="1186" y="1381"/>
                  </a:lnTo>
                  <a:lnTo>
                    <a:pt x="1156" y="1398"/>
                  </a:lnTo>
                  <a:lnTo>
                    <a:pt x="1124" y="1414"/>
                  </a:lnTo>
                  <a:lnTo>
                    <a:pt x="1091" y="1429"/>
                  </a:lnTo>
                  <a:lnTo>
                    <a:pt x="1057" y="1443"/>
                  </a:lnTo>
                  <a:lnTo>
                    <a:pt x="1023" y="1454"/>
                  </a:lnTo>
                  <a:lnTo>
                    <a:pt x="987" y="1464"/>
                  </a:lnTo>
                  <a:lnTo>
                    <a:pt x="951" y="1473"/>
                  </a:lnTo>
                  <a:lnTo>
                    <a:pt x="914" y="1480"/>
                  </a:lnTo>
                  <a:lnTo>
                    <a:pt x="876" y="1485"/>
                  </a:lnTo>
                  <a:lnTo>
                    <a:pt x="837" y="1489"/>
                  </a:lnTo>
                  <a:lnTo>
                    <a:pt x="798" y="1491"/>
                  </a:lnTo>
                  <a:lnTo>
                    <a:pt x="758" y="1492"/>
                  </a:lnTo>
                  <a:lnTo>
                    <a:pt x="716" y="1491"/>
                  </a:lnTo>
                  <a:lnTo>
                    <a:pt x="675" y="1489"/>
                  </a:lnTo>
                  <a:lnTo>
                    <a:pt x="635" y="1485"/>
                  </a:lnTo>
                  <a:lnTo>
                    <a:pt x="595" y="1479"/>
                  </a:lnTo>
                  <a:lnTo>
                    <a:pt x="557" y="1472"/>
                  </a:lnTo>
                  <a:lnTo>
                    <a:pt x="519" y="1464"/>
                  </a:lnTo>
                  <a:lnTo>
                    <a:pt x="483" y="1454"/>
                  </a:lnTo>
                  <a:lnTo>
                    <a:pt x="448" y="1441"/>
                  </a:lnTo>
                  <a:lnTo>
                    <a:pt x="413" y="1428"/>
                  </a:lnTo>
                  <a:lnTo>
                    <a:pt x="381" y="1413"/>
                  </a:lnTo>
                  <a:lnTo>
                    <a:pt x="349" y="1397"/>
                  </a:lnTo>
                  <a:lnTo>
                    <a:pt x="318" y="1380"/>
                  </a:lnTo>
                  <a:lnTo>
                    <a:pt x="289" y="1361"/>
                  </a:lnTo>
                  <a:lnTo>
                    <a:pt x="261" y="1339"/>
                  </a:lnTo>
                  <a:lnTo>
                    <a:pt x="235" y="1317"/>
                  </a:lnTo>
                  <a:lnTo>
                    <a:pt x="208" y="1294"/>
                  </a:lnTo>
                  <a:lnTo>
                    <a:pt x="184" y="1269"/>
                  </a:lnTo>
                  <a:lnTo>
                    <a:pt x="162" y="1243"/>
                  </a:lnTo>
                  <a:lnTo>
                    <a:pt x="141" y="1215"/>
                  </a:lnTo>
                  <a:lnTo>
                    <a:pt x="120" y="1186"/>
                  </a:lnTo>
                  <a:lnTo>
                    <a:pt x="101" y="1156"/>
                  </a:lnTo>
                  <a:lnTo>
                    <a:pt x="84" y="1123"/>
                  </a:lnTo>
                  <a:lnTo>
                    <a:pt x="69" y="1091"/>
                  </a:lnTo>
                  <a:lnTo>
                    <a:pt x="55" y="1056"/>
                  </a:lnTo>
                  <a:lnTo>
                    <a:pt x="43" y="1020"/>
                  </a:lnTo>
                  <a:lnTo>
                    <a:pt x="31" y="983"/>
                  </a:lnTo>
                  <a:lnTo>
                    <a:pt x="21" y="945"/>
                  </a:lnTo>
                  <a:lnTo>
                    <a:pt x="14" y="905"/>
                  </a:lnTo>
                  <a:lnTo>
                    <a:pt x="8" y="865"/>
                  </a:lnTo>
                  <a:lnTo>
                    <a:pt x="3" y="822"/>
                  </a:lnTo>
                  <a:lnTo>
                    <a:pt x="1" y="779"/>
                  </a:lnTo>
                  <a:lnTo>
                    <a:pt x="0" y="734"/>
                  </a:lnTo>
                  <a:lnTo>
                    <a:pt x="1" y="693"/>
                  </a:lnTo>
                  <a:lnTo>
                    <a:pt x="4" y="653"/>
                  </a:lnTo>
                  <a:lnTo>
                    <a:pt x="8" y="613"/>
                  </a:lnTo>
                  <a:lnTo>
                    <a:pt x="14" y="575"/>
                  </a:lnTo>
                  <a:lnTo>
                    <a:pt x="22" y="537"/>
                  </a:lnTo>
                  <a:lnTo>
                    <a:pt x="31" y="501"/>
                  </a:lnTo>
                  <a:lnTo>
                    <a:pt x="43" y="466"/>
                  </a:lnTo>
                  <a:lnTo>
                    <a:pt x="56" y="432"/>
                  </a:lnTo>
                  <a:lnTo>
                    <a:pt x="70" y="399"/>
                  </a:lnTo>
                  <a:lnTo>
                    <a:pt x="85" y="367"/>
                  </a:lnTo>
                  <a:lnTo>
                    <a:pt x="102" y="336"/>
                  </a:lnTo>
                  <a:lnTo>
                    <a:pt x="121" y="306"/>
                  </a:lnTo>
                  <a:lnTo>
                    <a:pt x="142" y="278"/>
                  </a:lnTo>
                  <a:lnTo>
                    <a:pt x="163" y="251"/>
                  </a:lnTo>
                  <a:lnTo>
                    <a:pt x="186" y="225"/>
                  </a:lnTo>
                  <a:lnTo>
                    <a:pt x="210" y="200"/>
                  </a:lnTo>
                  <a:lnTo>
                    <a:pt x="236" y="177"/>
                  </a:lnTo>
                  <a:lnTo>
                    <a:pt x="263" y="156"/>
                  </a:lnTo>
                  <a:lnTo>
                    <a:pt x="291" y="134"/>
                  </a:lnTo>
                  <a:lnTo>
                    <a:pt x="320" y="115"/>
                  </a:lnTo>
                  <a:lnTo>
                    <a:pt x="351" y="97"/>
                  </a:lnTo>
                  <a:lnTo>
                    <a:pt x="383" y="81"/>
                  </a:lnTo>
                  <a:lnTo>
                    <a:pt x="415" y="66"/>
                  </a:lnTo>
                  <a:lnTo>
                    <a:pt x="450" y="53"/>
                  </a:lnTo>
                  <a:lnTo>
                    <a:pt x="485" y="40"/>
                  </a:lnTo>
                  <a:lnTo>
                    <a:pt x="520" y="29"/>
                  </a:lnTo>
                  <a:lnTo>
                    <a:pt x="558" y="21"/>
                  </a:lnTo>
                  <a:lnTo>
                    <a:pt x="596" y="13"/>
                  </a:lnTo>
                  <a:lnTo>
                    <a:pt x="636" y="8"/>
                  </a:lnTo>
                  <a:lnTo>
                    <a:pt x="675" y="3"/>
                  </a:lnTo>
                  <a:lnTo>
                    <a:pt x="717" y="1"/>
                  </a:lnTo>
                  <a:lnTo>
                    <a:pt x="758" y="0"/>
                  </a:lnTo>
                  <a:lnTo>
                    <a:pt x="805" y="1"/>
                  </a:lnTo>
                  <a:lnTo>
                    <a:pt x="852" y="4"/>
                  </a:lnTo>
                  <a:lnTo>
                    <a:pt x="896" y="9"/>
                  </a:lnTo>
                  <a:lnTo>
                    <a:pt x="939" y="16"/>
                  </a:lnTo>
                  <a:lnTo>
                    <a:pt x="980" y="25"/>
                  </a:lnTo>
                  <a:lnTo>
                    <a:pt x="1020" y="36"/>
                  </a:lnTo>
                  <a:lnTo>
                    <a:pt x="1058" y="49"/>
                  </a:lnTo>
                  <a:lnTo>
                    <a:pt x="1094" y="63"/>
                  </a:lnTo>
                  <a:lnTo>
                    <a:pt x="1130" y="79"/>
                  </a:lnTo>
                  <a:lnTo>
                    <a:pt x="1163" y="96"/>
                  </a:lnTo>
                  <a:lnTo>
                    <a:pt x="1196" y="115"/>
                  </a:lnTo>
                  <a:lnTo>
                    <a:pt x="1226" y="135"/>
                  </a:lnTo>
                  <a:lnTo>
                    <a:pt x="1254" y="157"/>
                  </a:lnTo>
                  <a:lnTo>
                    <a:pt x="1281" y="180"/>
                  </a:lnTo>
                  <a:lnTo>
                    <a:pt x="1308" y="204"/>
                  </a:lnTo>
                  <a:lnTo>
                    <a:pt x="1332" y="229"/>
                  </a:lnTo>
                  <a:lnTo>
                    <a:pt x="1354" y="256"/>
                  </a:lnTo>
                  <a:lnTo>
                    <a:pt x="1375" y="283"/>
                  </a:lnTo>
                  <a:lnTo>
                    <a:pt x="1396" y="311"/>
                  </a:lnTo>
                  <a:lnTo>
                    <a:pt x="1414" y="340"/>
                  </a:lnTo>
                  <a:lnTo>
                    <a:pt x="1431" y="371"/>
                  </a:lnTo>
                  <a:lnTo>
                    <a:pt x="1446" y="401"/>
                  </a:lnTo>
                  <a:lnTo>
                    <a:pt x="1459" y="433"/>
                  </a:lnTo>
                  <a:lnTo>
                    <a:pt x="1472" y="465"/>
                  </a:lnTo>
                  <a:lnTo>
                    <a:pt x="1483" y="498"/>
                  </a:lnTo>
                  <a:lnTo>
                    <a:pt x="1493" y="531"/>
                  </a:lnTo>
                  <a:lnTo>
                    <a:pt x="1500" y="565"/>
                  </a:lnTo>
                  <a:lnTo>
                    <a:pt x="1507" y="599"/>
                  </a:lnTo>
                  <a:lnTo>
                    <a:pt x="1512" y="633"/>
                  </a:lnTo>
                  <a:lnTo>
                    <a:pt x="1515" y="669"/>
                  </a:lnTo>
                  <a:lnTo>
                    <a:pt x="1517" y="703"/>
                  </a:lnTo>
                  <a:lnTo>
                    <a:pt x="1518" y="738"/>
                  </a:lnTo>
                  <a:close/>
                  <a:moveTo>
                    <a:pt x="475" y="738"/>
                  </a:moveTo>
                  <a:lnTo>
                    <a:pt x="475" y="738"/>
                  </a:lnTo>
                  <a:lnTo>
                    <a:pt x="475" y="773"/>
                  </a:lnTo>
                  <a:lnTo>
                    <a:pt x="477" y="808"/>
                  </a:lnTo>
                  <a:lnTo>
                    <a:pt x="481" y="844"/>
                  </a:lnTo>
                  <a:lnTo>
                    <a:pt x="487" y="878"/>
                  </a:lnTo>
                  <a:lnTo>
                    <a:pt x="490" y="896"/>
                  </a:lnTo>
                  <a:lnTo>
                    <a:pt x="494" y="913"/>
                  </a:lnTo>
                  <a:lnTo>
                    <a:pt x="499" y="930"/>
                  </a:lnTo>
                  <a:lnTo>
                    <a:pt x="504" y="947"/>
                  </a:lnTo>
                  <a:lnTo>
                    <a:pt x="510" y="963"/>
                  </a:lnTo>
                  <a:lnTo>
                    <a:pt x="516" y="979"/>
                  </a:lnTo>
                  <a:lnTo>
                    <a:pt x="524" y="995"/>
                  </a:lnTo>
                  <a:lnTo>
                    <a:pt x="531" y="1010"/>
                  </a:lnTo>
                  <a:lnTo>
                    <a:pt x="540" y="1024"/>
                  </a:lnTo>
                  <a:lnTo>
                    <a:pt x="549" y="1038"/>
                  </a:lnTo>
                  <a:lnTo>
                    <a:pt x="558" y="1052"/>
                  </a:lnTo>
                  <a:lnTo>
                    <a:pt x="568" y="1065"/>
                  </a:lnTo>
                  <a:lnTo>
                    <a:pt x="580" y="1077"/>
                  </a:lnTo>
                  <a:lnTo>
                    <a:pt x="591" y="1088"/>
                  </a:lnTo>
                  <a:lnTo>
                    <a:pt x="604" y="1098"/>
                  </a:lnTo>
                  <a:lnTo>
                    <a:pt x="618" y="1107"/>
                  </a:lnTo>
                  <a:lnTo>
                    <a:pt x="633" y="1116"/>
                  </a:lnTo>
                  <a:lnTo>
                    <a:pt x="648" y="1123"/>
                  </a:lnTo>
                  <a:lnTo>
                    <a:pt x="664" y="1130"/>
                  </a:lnTo>
                  <a:lnTo>
                    <a:pt x="680" y="1135"/>
                  </a:lnTo>
                  <a:lnTo>
                    <a:pt x="698" y="1139"/>
                  </a:lnTo>
                  <a:lnTo>
                    <a:pt x="718" y="1144"/>
                  </a:lnTo>
                  <a:lnTo>
                    <a:pt x="737" y="1145"/>
                  </a:lnTo>
                  <a:lnTo>
                    <a:pt x="758" y="1146"/>
                  </a:lnTo>
                  <a:lnTo>
                    <a:pt x="777" y="1146"/>
                  </a:lnTo>
                  <a:lnTo>
                    <a:pt x="795" y="1144"/>
                  </a:lnTo>
                  <a:lnTo>
                    <a:pt x="813" y="1141"/>
                  </a:lnTo>
                  <a:lnTo>
                    <a:pt x="829" y="1137"/>
                  </a:lnTo>
                  <a:lnTo>
                    <a:pt x="845" y="1133"/>
                  </a:lnTo>
                  <a:lnTo>
                    <a:pt x="861" y="1128"/>
                  </a:lnTo>
                  <a:lnTo>
                    <a:pt x="875" y="1122"/>
                  </a:lnTo>
                  <a:lnTo>
                    <a:pt x="889" y="1115"/>
                  </a:lnTo>
                  <a:lnTo>
                    <a:pt x="902" y="1107"/>
                  </a:lnTo>
                  <a:lnTo>
                    <a:pt x="916" y="1098"/>
                  </a:lnTo>
                  <a:lnTo>
                    <a:pt x="927" y="1089"/>
                  </a:lnTo>
                  <a:lnTo>
                    <a:pt x="939" y="1079"/>
                  </a:lnTo>
                  <a:lnTo>
                    <a:pt x="949" y="1068"/>
                  </a:lnTo>
                  <a:lnTo>
                    <a:pt x="959" y="1056"/>
                  </a:lnTo>
                  <a:lnTo>
                    <a:pt x="969" y="1044"/>
                  </a:lnTo>
                  <a:lnTo>
                    <a:pt x="977" y="1029"/>
                  </a:lnTo>
                  <a:lnTo>
                    <a:pt x="986" y="1016"/>
                  </a:lnTo>
                  <a:lnTo>
                    <a:pt x="993" y="1001"/>
                  </a:lnTo>
                  <a:lnTo>
                    <a:pt x="1001" y="986"/>
                  </a:lnTo>
                  <a:lnTo>
                    <a:pt x="1008" y="970"/>
                  </a:lnTo>
                  <a:lnTo>
                    <a:pt x="1014" y="954"/>
                  </a:lnTo>
                  <a:lnTo>
                    <a:pt x="1019" y="936"/>
                  </a:lnTo>
                  <a:lnTo>
                    <a:pt x="1024" y="919"/>
                  </a:lnTo>
                  <a:lnTo>
                    <a:pt x="1028" y="901"/>
                  </a:lnTo>
                  <a:lnTo>
                    <a:pt x="1032" y="882"/>
                  </a:lnTo>
                  <a:lnTo>
                    <a:pt x="1035" y="863"/>
                  </a:lnTo>
                  <a:lnTo>
                    <a:pt x="1038" y="844"/>
                  </a:lnTo>
                  <a:lnTo>
                    <a:pt x="1040" y="823"/>
                  </a:lnTo>
                  <a:lnTo>
                    <a:pt x="1043" y="781"/>
                  </a:lnTo>
                  <a:lnTo>
                    <a:pt x="1044" y="738"/>
                  </a:lnTo>
                  <a:lnTo>
                    <a:pt x="1043" y="702"/>
                  </a:lnTo>
                  <a:lnTo>
                    <a:pt x="1040" y="666"/>
                  </a:lnTo>
                  <a:lnTo>
                    <a:pt x="1038" y="648"/>
                  </a:lnTo>
                  <a:lnTo>
                    <a:pt x="1035" y="630"/>
                  </a:lnTo>
                  <a:lnTo>
                    <a:pt x="1032" y="612"/>
                  </a:lnTo>
                  <a:lnTo>
                    <a:pt x="1028" y="595"/>
                  </a:lnTo>
                  <a:lnTo>
                    <a:pt x="1024" y="578"/>
                  </a:lnTo>
                  <a:lnTo>
                    <a:pt x="1019" y="561"/>
                  </a:lnTo>
                  <a:lnTo>
                    <a:pt x="1013" y="545"/>
                  </a:lnTo>
                  <a:lnTo>
                    <a:pt x="1008" y="528"/>
                  </a:lnTo>
                  <a:lnTo>
                    <a:pt x="1001" y="512"/>
                  </a:lnTo>
                  <a:lnTo>
                    <a:pt x="993" y="497"/>
                  </a:lnTo>
                  <a:lnTo>
                    <a:pt x="985" y="482"/>
                  </a:lnTo>
                  <a:lnTo>
                    <a:pt x="977" y="468"/>
                  </a:lnTo>
                  <a:lnTo>
                    <a:pt x="968" y="455"/>
                  </a:lnTo>
                  <a:lnTo>
                    <a:pt x="959" y="442"/>
                  </a:lnTo>
                  <a:lnTo>
                    <a:pt x="948" y="428"/>
                  </a:lnTo>
                  <a:lnTo>
                    <a:pt x="938" y="417"/>
                  </a:lnTo>
                  <a:lnTo>
                    <a:pt x="926" y="406"/>
                  </a:lnTo>
                  <a:lnTo>
                    <a:pt x="914" y="396"/>
                  </a:lnTo>
                  <a:lnTo>
                    <a:pt x="901" y="387"/>
                  </a:lnTo>
                  <a:lnTo>
                    <a:pt x="887" y="378"/>
                  </a:lnTo>
                  <a:lnTo>
                    <a:pt x="873" y="371"/>
                  </a:lnTo>
                  <a:lnTo>
                    <a:pt x="858" y="364"/>
                  </a:lnTo>
                  <a:lnTo>
                    <a:pt x="843" y="359"/>
                  </a:lnTo>
                  <a:lnTo>
                    <a:pt x="827" y="354"/>
                  </a:lnTo>
                  <a:lnTo>
                    <a:pt x="810" y="351"/>
                  </a:lnTo>
                  <a:lnTo>
                    <a:pt x="791" y="348"/>
                  </a:lnTo>
                  <a:lnTo>
                    <a:pt x="773" y="347"/>
                  </a:lnTo>
                  <a:lnTo>
                    <a:pt x="754" y="347"/>
                  </a:lnTo>
                  <a:lnTo>
                    <a:pt x="735" y="348"/>
                  </a:lnTo>
                  <a:lnTo>
                    <a:pt x="716" y="349"/>
                  </a:lnTo>
                  <a:lnTo>
                    <a:pt x="697" y="352"/>
                  </a:lnTo>
                  <a:lnTo>
                    <a:pt x="680" y="356"/>
                  </a:lnTo>
                  <a:lnTo>
                    <a:pt x="664" y="362"/>
                  </a:lnTo>
                  <a:lnTo>
                    <a:pt x="649" y="368"/>
                  </a:lnTo>
                  <a:lnTo>
                    <a:pt x="634" y="375"/>
                  </a:lnTo>
                  <a:lnTo>
                    <a:pt x="620" y="383"/>
                  </a:lnTo>
                  <a:lnTo>
                    <a:pt x="606" y="392"/>
                  </a:lnTo>
                  <a:lnTo>
                    <a:pt x="594" y="401"/>
                  </a:lnTo>
                  <a:lnTo>
                    <a:pt x="582" y="412"/>
                  </a:lnTo>
                  <a:lnTo>
                    <a:pt x="571" y="423"/>
                  </a:lnTo>
                  <a:lnTo>
                    <a:pt x="561" y="435"/>
                  </a:lnTo>
                  <a:lnTo>
                    <a:pt x="551" y="448"/>
                  </a:lnTo>
                  <a:lnTo>
                    <a:pt x="542" y="462"/>
                  </a:lnTo>
                  <a:lnTo>
                    <a:pt x="534" y="475"/>
                  </a:lnTo>
                  <a:lnTo>
                    <a:pt x="526" y="490"/>
                  </a:lnTo>
                  <a:lnTo>
                    <a:pt x="518" y="504"/>
                  </a:lnTo>
                  <a:lnTo>
                    <a:pt x="512" y="520"/>
                  </a:lnTo>
                  <a:lnTo>
                    <a:pt x="506" y="535"/>
                  </a:lnTo>
                  <a:lnTo>
                    <a:pt x="501" y="552"/>
                  </a:lnTo>
                  <a:lnTo>
                    <a:pt x="496" y="568"/>
                  </a:lnTo>
                  <a:lnTo>
                    <a:pt x="492" y="585"/>
                  </a:lnTo>
                  <a:lnTo>
                    <a:pt x="488" y="601"/>
                  </a:lnTo>
                  <a:lnTo>
                    <a:pt x="482" y="635"/>
                  </a:lnTo>
                  <a:lnTo>
                    <a:pt x="478" y="670"/>
                  </a:lnTo>
                  <a:lnTo>
                    <a:pt x="475" y="704"/>
                  </a:lnTo>
                  <a:lnTo>
                    <a:pt x="475" y="738"/>
                  </a:lnTo>
                  <a:close/>
                </a:path>
              </a:pathLst>
            </a:custGeom>
            <a:solidFill>
              <a:srgbClr val="F68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Freeform 44">
              <a:extLst>
                <a:ext uri="{FF2B5EF4-FFF2-40B4-BE49-F238E27FC236}">
                  <a16:creationId xmlns:a16="http://schemas.microsoft.com/office/drawing/2014/main" id="{12CA6FA5-002C-494F-9CAC-89C9A47ECEB7}"/>
                </a:ext>
              </a:extLst>
            </p:cNvPr>
            <p:cNvSpPr>
              <a:spLocks/>
            </p:cNvSpPr>
            <p:nvPr userDrawn="1"/>
          </p:nvSpPr>
          <p:spPr bwMode="auto">
            <a:xfrm>
              <a:off x="10868025" y="549276"/>
              <a:ext cx="100012" cy="103188"/>
            </a:xfrm>
            <a:custGeom>
              <a:avLst/>
              <a:gdLst>
                <a:gd name="T0" fmla="*/ 994 w 1460"/>
                <a:gd name="T1" fmla="*/ 539 h 1492"/>
                <a:gd name="T2" fmla="*/ 979 w 1460"/>
                <a:gd name="T3" fmla="*/ 491 h 1492"/>
                <a:gd name="T4" fmla="*/ 957 w 1460"/>
                <a:gd name="T5" fmla="*/ 450 h 1492"/>
                <a:gd name="T6" fmla="*/ 929 w 1460"/>
                <a:gd name="T7" fmla="*/ 415 h 1492"/>
                <a:gd name="T8" fmla="*/ 895 w 1460"/>
                <a:gd name="T9" fmla="*/ 387 h 1492"/>
                <a:gd name="T10" fmla="*/ 854 w 1460"/>
                <a:gd name="T11" fmla="*/ 366 h 1492"/>
                <a:gd name="T12" fmla="*/ 808 w 1460"/>
                <a:gd name="T13" fmla="*/ 353 h 1492"/>
                <a:gd name="T14" fmla="*/ 727 w 1460"/>
                <a:gd name="T15" fmla="*/ 347 h 1492"/>
                <a:gd name="T16" fmla="*/ 669 w 1460"/>
                <a:gd name="T17" fmla="*/ 357 h 1492"/>
                <a:gd name="T18" fmla="*/ 618 w 1460"/>
                <a:gd name="T19" fmla="*/ 380 h 1492"/>
                <a:gd name="T20" fmla="*/ 574 w 1460"/>
                <a:gd name="T21" fmla="*/ 415 h 1492"/>
                <a:gd name="T22" fmla="*/ 538 w 1460"/>
                <a:gd name="T23" fmla="*/ 464 h 1492"/>
                <a:gd name="T24" fmla="*/ 509 w 1460"/>
                <a:gd name="T25" fmla="*/ 525 h 1492"/>
                <a:gd name="T26" fmla="*/ 489 w 1460"/>
                <a:gd name="T27" fmla="*/ 600 h 1492"/>
                <a:gd name="T28" fmla="*/ 477 w 1460"/>
                <a:gd name="T29" fmla="*/ 687 h 1492"/>
                <a:gd name="T30" fmla="*/ 475 w 1460"/>
                <a:gd name="T31" fmla="*/ 797 h 1492"/>
                <a:gd name="T32" fmla="*/ 489 w 1460"/>
                <a:gd name="T33" fmla="*/ 921 h 1492"/>
                <a:gd name="T34" fmla="*/ 507 w 1460"/>
                <a:gd name="T35" fmla="*/ 985 h 1492"/>
                <a:gd name="T36" fmla="*/ 535 w 1460"/>
                <a:gd name="T37" fmla="*/ 1040 h 1492"/>
                <a:gd name="T38" fmla="*/ 575 w 1460"/>
                <a:gd name="T39" fmla="*/ 1087 h 1492"/>
                <a:gd name="T40" fmla="*/ 629 w 1460"/>
                <a:gd name="T41" fmla="*/ 1120 h 1492"/>
                <a:gd name="T42" fmla="*/ 698 w 1460"/>
                <a:gd name="T43" fmla="*/ 1140 h 1492"/>
                <a:gd name="T44" fmla="*/ 775 w 1460"/>
                <a:gd name="T45" fmla="*/ 1146 h 1492"/>
                <a:gd name="T46" fmla="*/ 826 w 1460"/>
                <a:gd name="T47" fmla="*/ 1138 h 1492"/>
                <a:gd name="T48" fmla="*/ 871 w 1460"/>
                <a:gd name="T49" fmla="*/ 1122 h 1492"/>
                <a:gd name="T50" fmla="*/ 909 w 1460"/>
                <a:gd name="T51" fmla="*/ 1099 h 1492"/>
                <a:gd name="T52" fmla="*/ 939 w 1460"/>
                <a:gd name="T53" fmla="*/ 1068 h 1492"/>
                <a:gd name="T54" fmla="*/ 970 w 1460"/>
                <a:gd name="T55" fmla="*/ 1021 h 1492"/>
                <a:gd name="T56" fmla="*/ 1000 w 1460"/>
                <a:gd name="T57" fmla="*/ 930 h 1492"/>
                <a:gd name="T58" fmla="*/ 1450 w 1460"/>
                <a:gd name="T59" fmla="*/ 973 h 1492"/>
                <a:gd name="T60" fmla="*/ 1413 w 1460"/>
                <a:gd name="T61" fmla="*/ 1096 h 1492"/>
                <a:gd name="T62" fmla="*/ 1358 w 1460"/>
                <a:gd name="T63" fmla="*/ 1204 h 1492"/>
                <a:gd name="T64" fmla="*/ 1285 w 1460"/>
                <a:gd name="T65" fmla="*/ 1296 h 1492"/>
                <a:gd name="T66" fmla="*/ 1195 w 1460"/>
                <a:gd name="T67" fmla="*/ 1372 h 1492"/>
                <a:gd name="T68" fmla="*/ 1090 w 1460"/>
                <a:gd name="T69" fmla="*/ 1429 h 1492"/>
                <a:gd name="T70" fmla="*/ 971 w 1460"/>
                <a:gd name="T71" fmla="*/ 1469 h 1492"/>
                <a:gd name="T72" fmla="*/ 838 w 1460"/>
                <a:gd name="T73" fmla="*/ 1489 h 1492"/>
                <a:gd name="T74" fmla="*/ 681 w 1460"/>
                <a:gd name="T75" fmla="*/ 1489 h 1492"/>
                <a:gd name="T76" fmla="*/ 520 w 1460"/>
                <a:gd name="T77" fmla="*/ 1463 h 1492"/>
                <a:gd name="T78" fmla="*/ 378 w 1460"/>
                <a:gd name="T79" fmla="*/ 1411 h 1492"/>
                <a:gd name="T80" fmla="*/ 257 w 1460"/>
                <a:gd name="T81" fmla="*/ 1336 h 1492"/>
                <a:gd name="T82" fmla="*/ 158 w 1460"/>
                <a:gd name="T83" fmla="*/ 1239 h 1492"/>
                <a:gd name="T84" fmla="*/ 82 w 1460"/>
                <a:gd name="T85" fmla="*/ 1121 h 1492"/>
                <a:gd name="T86" fmla="*/ 31 w 1460"/>
                <a:gd name="T87" fmla="*/ 984 h 1492"/>
                <a:gd name="T88" fmla="*/ 3 w 1460"/>
                <a:gd name="T89" fmla="*/ 828 h 1492"/>
                <a:gd name="T90" fmla="*/ 4 w 1460"/>
                <a:gd name="T91" fmla="*/ 661 h 1492"/>
                <a:gd name="T92" fmla="*/ 33 w 1460"/>
                <a:gd name="T93" fmla="*/ 505 h 1492"/>
                <a:gd name="T94" fmla="*/ 86 w 1460"/>
                <a:gd name="T95" fmla="*/ 369 h 1492"/>
                <a:gd name="T96" fmla="*/ 163 w 1460"/>
                <a:gd name="T97" fmla="*/ 252 h 1492"/>
                <a:gd name="T98" fmla="*/ 261 w 1460"/>
                <a:gd name="T99" fmla="*/ 155 h 1492"/>
                <a:gd name="T100" fmla="*/ 375 w 1460"/>
                <a:gd name="T101" fmla="*/ 81 h 1492"/>
                <a:gd name="T102" fmla="*/ 506 w 1460"/>
                <a:gd name="T103" fmla="*/ 29 h 1492"/>
                <a:gd name="T104" fmla="*/ 647 w 1460"/>
                <a:gd name="T105" fmla="*/ 3 h 1492"/>
                <a:gd name="T106" fmla="*/ 803 w 1460"/>
                <a:gd name="T107" fmla="*/ 3 h 1492"/>
                <a:gd name="T108" fmla="*/ 950 w 1460"/>
                <a:gd name="T109" fmla="*/ 22 h 1492"/>
                <a:gd name="T110" fmla="*/ 1080 w 1460"/>
                <a:gd name="T111" fmla="*/ 61 h 1492"/>
                <a:gd name="T112" fmla="*/ 1190 w 1460"/>
                <a:gd name="T113" fmla="*/ 118 h 1492"/>
                <a:gd name="T114" fmla="*/ 1281 w 1460"/>
                <a:gd name="T115" fmla="*/ 192 h 1492"/>
                <a:gd name="T116" fmla="*/ 1354 w 1460"/>
                <a:gd name="T117" fmla="*/ 283 h 1492"/>
                <a:gd name="T118" fmla="*/ 1406 w 1460"/>
                <a:gd name="T119" fmla="*/ 390 h 1492"/>
                <a:gd name="T120" fmla="*/ 1440 w 1460"/>
                <a:gd name="T121" fmla="*/ 51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0" h="1492">
                  <a:moveTo>
                    <a:pt x="1000" y="579"/>
                  </a:moveTo>
                  <a:lnTo>
                    <a:pt x="998" y="565"/>
                  </a:lnTo>
                  <a:lnTo>
                    <a:pt x="996" y="552"/>
                  </a:lnTo>
                  <a:lnTo>
                    <a:pt x="994" y="539"/>
                  </a:lnTo>
                  <a:lnTo>
                    <a:pt x="991" y="526"/>
                  </a:lnTo>
                  <a:lnTo>
                    <a:pt x="987" y="514"/>
                  </a:lnTo>
                  <a:lnTo>
                    <a:pt x="984" y="502"/>
                  </a:lnTo>
                  <a:lnTo>
                    <a:pt x="979" y="491"/>
                  </a:lnTo>
                  <a:lnTo>
                    <a:pt x="975" y="480"/>
                  </a:lnTo>
                  <a:lnTo>
                    <a:pt x="970" y="470"/>
                  </a:lnTo>
                  <a:lnTo>
                    <a:pt x="963" y="460"/>
                  </a:lnTo>
                  <a:lnTo>
                    <a:pt x="957" y="450"/>
                  </a:lnTo>
                  <a:lnTo>
                    <a:pt x="951" y="440"/>
                  </a:lnTo>
                  <a:lnTo>
                    <a:pt x="944" y="431"/>
                  </a:lnTo>
                  <a:lnTo>
                    <a:pt x="937" y="423"/>
                  </a:lnTo>
                  <a:lnTo>
                    <a:pt x="929" y="415"/>
                  </a:lnTo>
                  <a:lnTo>
                    <a:pt x="921" y="407"/>
                  </a:lnTo>
                  <a:lnTo>
                    <a:pt x="913" y="400"/>
                  </a:lnTo>
                  <a:lnTo>
                    <a:pt x="904" y="393"/>
                  </a:lnTo>
                  <a:lnTo>
                    <a:pt x="895" y="387"/>
                  </a:lnTo>
                  <a:lnTo>
                    <a:pt x="886" y="381"/>
                  </a:lnTo>
                  <a:lnTo>
                    <a:pt x="876" y="376"/>
                  </a:lnTo>
                  <a:lnTo>
                    <a:pt x="865" y="371"/>
                  </a:lnTo>
                  <a:lnTo>
                    <a:pt x="854" y="366"/>
                  </a:lnTo>
                  <a:lnTo>
                    <a:pt x="843" y="362"/>
                  </a:lnTo>
                  <a:lnTo>
                    <a:pt x="832" y="359"/>
                  </a:lnTo>
                  <a:lnTo>
                    <a:pt x="820" y="356"/>
                  </a:lnTo>
                  <a:lnTo>
                    <a:pt x="808" y="353"/>
                  </a:lnTo>
                  <a:lnTo>
                    <a:pt x="796" y="351"/>
                  </a:lnTo>
                  <a:lnTo>
                    <a:pt x="769" y="348"/>
                  </a:lnTo>
                  <a:lnTo>
                    <a:pt x="742" y="347"/>
                  </a:lnTo>
                  <a:lnTo>
                    <a:pt x="727" y="347"/>
                  </a:lnTo>
                  <a:lnTo>
                    <a:pt x="712" y="349"/>
                  </a:lnTo>
                  <a:lnTo>
                    <a:pt x="697" y="351"/>
                  </a:lnTo>
                  <a:lnTo>
                    <a:pt x="683" y="354"/>
                  </a:lnTo>
                  <a:lnTo>
                    <a:pt x="669" y="357"/>
                  </a:lnTo>
                  <a:lnTo>
                    <a:pt x="655" y="362"/>
                  </a:lnTo>
                  <a:lnTo>
                    <a:pt x="643" y="367"/>
                  </a:lnTo>
                  <a:lnTo>
                    <a:pt x="630" y="373"/>
                  </a:lnTo>
                  <a:lnTo>
                    <a:pt x="618" y="380"/>
                  </a:lnTo>
                  <a:lnTo>
                    <a:pt x="607" y="387"/>
                  </a:lnTo>
                  <a:lnTo>
                    <a:pt x="595" y="396"/>
                  </a:lnTo>
                  <a:lnTo>
                    <a:pt x="585" y="405"/>
                  </a:lnTo>
                  <a:lnTo>
                    <a:pt x="574" y="415"/>
                  </a:lnTo>
                  <a:lnTo>
                    <a:pt x="564" y="426"/>
                  </a:lnTo>
                  <a:lnTo>
                    <a:pt x="555" y="438"/>
                  </a:lnTo>
                  <a:lnTo>
                    <a:pt x="546" y="451"/>
                  </a:lnTo>
                  <a:lnTo>
                    <a:pt x="538" y="464"/>
                  </a:lnTo>
                  <a:lnTo>
                    <a:pt x="530" y="478"/>
                  </a:lnTo>
                  <a:lnTo>
                    <a:pt x="522" y="493"/>
                  </a:lnTo>
                  <a:lnTo>
                    <a:pt x="516" y="509"/>
                  </a:lnTo>
                  <a:lnTo>
                    <a:pt x="509" y="525"/>
                  </a:lnTo>
                  <a:lnTo>
                    <a:pt x="504" y="543"/>
                  </a:lnTo>
                  <a:lnTo>
                    <a:pt x="498" y="561"/>
                  </a:lnTo>
                  <a:lnTo>
                    <a:pt x="494" y="580"/>
                  </a:lnTo>
                  <a:lnTo>
                    <a:pt x="489" y="600"/>
                  </a:lnTo>
                  <a:lnTo>
                    <a:pt x="486" y="620"/>
                  </a:lnTo>
                  <a:lnTo>
                    <a:pt x="482" y="641"/>
                  </a:lnTo>
                  <a:lnTo>
                    <a:pt x="479" y="664"/>
                  </a:lnTo>
                  <a:lnTo>
                    <a:pt x="477" y="687"/>
                  </a:lnTo>
                  <a:lnTo>
                    <a:pt x="476" y="710"/>
                  </a:lnTo>
                  <a:lnTo>
                    <a:pt x="475" y="734"/>
                  </a:lnTo>
                  <a:lnTo>
                    <a:pt x="474" y="760"/>
                  </a:lnTo>
                  <a:lnTo>
                    <a:pt x="475" y="797"/>
                  </a:lnTo>
                  <a:lnTo>
                    <a:pt x="477" y="833"/>
                  </a:lnTo>
                  <a:lnTo>
                    <a:pt x="480" y="870"/>
                  </a:lnTo>
                  <a:lnTo>
                    <a:pt x="486" y="904"/>
                  </a:lnTo>
                  <a:lnTo>
                    <a:pt x="489" y="921"/>
                  </a:lnTo>
                  <a:lnTo>
                    <a:pt x="493" y="937"/>
                  </a:lnTo>
                  <a:lnTo>
                    <a:pt x="497" y="954"/>
                  </a:lnTo>
                  <a:lnTo>
                    <a:pt x="502" y="970"/>
                  </a:lnTo>
                  <a:lnTo>
                    <a:pt x="507" y="985"/>
                  </a:lnTo>
                  <a:lnTo>
                    <a:pt x="513" y="999"/>
                  </a:lnTo>
                  <a:lnTo>
                    <a:pt x="520" y="1013"/>
                  </a:lnTo>
                  <a:lnTo>
                    <a:pt x="527" y="1027"/>
                  </a:lnTo>
                  <a:lnTo>
                    <a:pt x="535" y="1040"/>
                  </a:lnTo>
                  <a:lnTo>
                    <a:pt x="544" y="1053"/>
                  </a:lnTo>
                  <a:lnTo>
                    <a:pt x="553" y="1065"/>
                  </a:lnTo>
                  <a:lnTo>
                    <a:pt x="564" y="1076"/>
                  </a:lnTo>
                  <a:lnTo>
                    <a:pt x="575" y="1087"/>
                  </a:lnTo>
                  <a:lnTo>
                    <a:pt x="588" y="1096"/>
                  </a:lnTo>
                  <a:lnTo>
                    <a:pt x="600" y="1105"/>
                  </a:lnTo>
                  <a:lnTo>
                    <a:pt x="614" y="1113"/>
                  </a:lnTo>
                  <a:lnTo>
                    <a:pt x="629" y="1120"/>
                  </a:lnTo>
                  <a:lnTo>
                    <a:pt x="644" y="1127"/>
                  </a:lnTo>
                  <a:lnTo>
                    <a:pt x="661" y="1132"/>
                  </a:lnTo>
                  <a:lnTo>
                    <a:pt x="679" y="1137"/>
                  </a:lnTo>
                  <a:lnTo>
                    <a:pt x="698" y="1140"/>
                  </a:lnTo>
                  <a:lnTo>
                    <a:pt x="717" y="1144"/>
                  </a:lnTo>
                  <a:lnTo>
                    <a:pt x="738" y="1146"/>
                  </a:lnTo>
                  <a:lnTo>
                    <a:pt x="760" y="1146"/>
                  </a:lnTo>
                  <a:lnTo>
                    <a:pt x="775" y="1146"/>
                  </a:lnTo>
                  <a:lnTo>
                    <a:pt x="788" y="1145"/>
                  </a:lnTo>
                  <a:lnTo>
                    <a:pt x="801" y="1143"/>
                  </a:lnTo>
                  <a:lnTo>
                    <a:pt x="814" y="1140"/>
                  </a:lnTo>
                  <a:lnTo>
                    <a:pt x="826" y="1138"/>
                  </a:lnTo>
                  <a:lnTo>
                    <a:pt x="838" y="1135"/>
                  </a:lnTo>
                  <a:lnTo>
                    <a:pt x="849" y="1131"/>
                  </a:lnTo>
                  <a:lnTo>
                    <a:pt x="860" y="1127"/>
                  </a:lnTo>
                  <a:lnTo>
                    <a:pt x="871" y="1122"/>
                  </a:lnTo>
                  <a:lnTo>
                    <a:pt x="881" y="1117"/>
                  </a:lnTo>
                  <a:lnTo>
                    <a:pt x="891" y="1111"/>
                  </a:lnTo>
                  <a:lnTo>
                    <a:pt x="900" y="1105"/>
                  </a:lnTo>
                  <a:lnTo>
                    <a:pt x="909" y="1099"/>
                  </a:lnTo>
                  <a:lnTo>
                    <a:pt x="917" y="1092"/>
                  </a:lnTo>
                  <a:lnTo>
                    <a:pt x="925" y="1084"/>
                  </a:lnTo>
                  <a:lnTo>
                    <a:pt x="932" y="1077"/>
                  </a:lnTo>
                  <a:lnTo>
                    <a:pt x="939" y="1068"/>
                  </a:lnTo>
                  <a:lnTo>
                    <a:pt x="946" y="1060"/>
                  </a:lnTo>
                  <a:lnTo>
                    <a:pt x="953" y="1051"/>
                  </a:lnTo>
                  <a:lnTo>
                    <a:pt x="959" y="1041"/>
                  </a:lnTo>
                  <a:lnTo>
                    <a:pt x="970" y="1021"/>
                  </a:lnTo>
                  <a:lnTo>
                    <a:pt x="980" y="1000"/>
                  </a:lnTo>
                  <a:lnTo>
                    <a:pt x="988" y="978"/>
                  </a:lnTo>
                  <a:lnTo>
                    <a:pt x="994" y="955"/>
                  </a:lnTo>
                  <a:lnTo>
                    <a:pt x="1000" y="930"/>
                  </a:lnTo>
                  <a:lnTo>
                    <a:pt x="1004" y="905"/>
                  </a:lnTo>
                  <a:lnTo>
                    <a:pt x="1460" y="905"/>
                  </a:lnTo>
                  <a:lnTo>
                    <a:pt x="1456" y="939"/>
                  </a:lnTo>
                  <a:lnTo>
                    <a:pt x="1450" y="973"/>
                  </a:lnTo>
                  <a:lnTo>
                    <a:pt x="1443" y="1004"/>
                  </a:lnTo>
                  <a:lnTo>
                    <a:pt x="1433" y="1035"/>
                  </a:lnTo>
                  <a:lnTo>
                    <a:pt x="1424" y="1066"/>
                  </a:lnTo>
                  <a:lnTo>
                    <a:pt x="1413" y="1096"/>
                  </a:lnTo>
                  <a:lnTo>
                    <a:pt x="1401" y="1124"/>
                  </a:lnTo>
                  <a:lnTo>
                    <a:pt x="1388" y="1152"/>
                  </a:lnTo>
                  <a:lnTo>
                    <a:pt x="1374" y="1178"/>
                  </a:lnTo>
                  <a:lnTo>
                    <a:pt x="1358" y="1204"/>
                  </a:lnTo>
                  <a:lnTo>
                    <a:pt x="1341" y="1228"/>
                  </a:lnTo>
                  <a:lnTo>
                    <a:pt x="1323" y="1252"/>
                  </a:lnTo>
                  <a:lnTo>
                    <a:pt x="1304" y="1275"/>
                  </a:lnTo>
                  <a:lnTo>
                    <a:pt x="1285" y="1296"/>
                  </a:lnTo>
                  <a:lnTo>
                    <a:pt x="1264" y="1316"/>
                  </a:lnTo>
                  <a:lnTo>
                    <a:pt x="1241" y="1336"/>
                  </a:lnTo>
                  <a:lnTo>
                    <a:pt x="1219" y="1355"/>
                  </a:lnTo>
                  <a:lnTo>
                    <a:pt x="1195" y="1372"/>
                  </a:lnTo>
                  <a:lnTo>
                    <a:pt x="1170" y="1388"/>
                  </a:lnTo>
                  <a:lnTo>
                    <a:pt x="1144" y="1403"/>
                  </a:lnTo>
                  <a:lnTo>
                    <a:pt x="1117" y="1417"/>
                  </a:lnTo>
                  <a:lnTo>
                    <a:pt x="1090" y="1429"/>
                  </a:lnTo>
                  <a:lnTo>
                    <a:pt x="1062" y="1441"/>
                  </a:lnTo>
                  <a:lnTo>
                    <a:pt x="1031" y="1452"/>
                  </a:lnTo>
                  <a:lnTo>
                    <a:pt x="1002" y="1461"/>
                  </a:lnTo>
                  <a:lnTo>
                    <a:pt x="971" y="1469"/>
                  </a:lnTo>
                  <a:lnTo>
                    <a:pt x="938" y="1476"/>
                  </a:lnTo>
                  <a:lnTo>
                    <a:pt x="906" y="1482"/>
                  </a:lnTo>
                  <a:lnTo>
                    <a:pt x="873" y="1486"/>
                  </a:lnTo>
                  <a:lnTo>
                    <a:pt x="838" y="1489"/>
                  </a:lnTo>
                  <a:lnTo>
                    <a:pt x="804" y="1491"/>
                  </a:lnTo>
                  <a:lnTo>
                    <a:pt x="768" y="1492"/>
                  </a:lnTo>
                  <a:lnTo>
                    <a:pt x="724" y="1491"/>
                  </a:lnTo>
                  <a:lnTo>
                    <a:pt x="681" y="1489"/>
                  </a:lnTo>
                  <a:lnTo>
                    <a:pt x="639" y="1485"/>
                  </a:lnTo>
                  <a:lnTo>
                    <a:pt x="598" y="1479"/>
                  </a:lnTo>
                  <a:lnTo>
                    <a:pt x="558" y="1472"/>
                  </a:lnTo>
                  <a:lnTo>
                    <a:pt x="520" y="1463"/>
                  </a:lnTo>
                  <a:lnTo>
                    <a:pt x="482" y="1452"/>
                  </a:lnTo>
                  <a:lnTo>
                    <a:pt x="446" y="1439"/>
                  </a:lnTo>
                  <a:lnTo>
                    <a:pt x="412" y="1426"/>
                  </a:lnTo>
                  <a:lnTo>
                    <a:pt x="378" y="1411"/>
                  </a:lnTo>
                  <a:lnTo>
                    <a:pt x="346" y="1395"/>
                  </a:lnTo>
                  <a:lnTo>
                    <a:pt x="315" y="1377"/>
                  </a:lnTo>
                  <a:lnTo>
                    <a:pt x="285" y="1358"/>
                  </a:lnTo>
                  <a:lnTo>
                    <a:pt x="257" y="1336"/>
                  </a:lnTo>
                  <a:lnTo>
                    <a:pt x="231" y="1314"/>
                  </a:lnTo>
                  <a:lnTo>
                    <a:pt x="205" y="1291"/>
                  </a:lnTo>
                  <a:lnTo>
                    <a:pt x="181" y="1266"/>
                  </a:lnTo>
                  <a:lnTo>
                    <a:pt x="158" y="1239"/>
                  </a:lnTo>
                  <a:lnTo>
                    <a:pt x="137" y="1212"/>
                  </a:lnTo>
                  <a:lnTo>
                    <a:pt x="118" y="1183"/>
                  </a:lnTo>
                  <a:lnTo>
                    <a:pt x="98" y="1153"/>
                  </a:lnTo>
                  <a:lnTo>
                    <a:pt x="82" y="1121"/>
                  </a:lnTo>
                  <a:lnTo>
                    <a:pt x="67" y="1089"/>
                  </a:lnTo>
                  <a:lnTo>
                    <a:pt x="53" y="1056"/>
                  </a:lnTo>
                  <a:lnTo>
                    <a:pt x="41" y="1020"/>
                  </a:lnTo>
                  <a:lnTo>
                    <a:pt x="31" y="984"/>
                  </a:lnTo>
                  <a:lnTo>
                    <a:pt x="22" y="947"/>
                  </a:lnTo>
                  <a:lnTo>
                    <a:pt x="14" y="908"/>
                  </a:lnTo>
                  <a:lnTo>
                    <a:pt x="8" y="869"/>
                  </a:lnTo>
                  <a:lnTo>
                    <a:pt x="3" y="828"/>
                  </a:lnTo>
                  <a:lnTo>
                    <a:pt x="1" y="787"/>
                  </a:lnTo>
                  <a:lnTo>
                    <a:pt x="0" y="745"/>
                  </a:lnTo>
                  <a:lnTo>
                    <a:pt x="1" y="702"/>
                  </a:lnTo>
                  <a:lnTo>
                    <a:pt x="4" y="661"/>
                  </a:lnTo>
                  <a:lnTo>
                    <a:pt x="9" y="620"/>
                  </a:lnTo>
                  <a:lnTo>
                    <a:pt x="15" y="581"/>
                  </a:lnTo>
                  <a:lnTo>
                    <a:pt x="23" y="543"/>
                  </a:lnTo>
                  <a:lnTo>
                    <a:pt x="33" y="505"/>
                  </a:lnTo>
                  <a:lnTo>
                    <a:pt x="44" y="469"/>
                  </a:lnTo>
                  <a:lnTo>
                    <a:pt x="56" y="434"/>
                  </a:lnTo>
                  <a:lnTo>
                    <a:pt x="70" y="401"/>
                  </a:lnTo>
                  <a:lnTo>
                    <a:pt x="86" y="369"/>
                  </a:lnTo>
                  <a:lnTo>
                    <a:pt x="104" y="337"/>
                  </a:lnTo>
                  <a:lnTo>
                    <a:pt x="123" y="307"/>
                  </a:lnTo>
                  <a:lnTo>
                    <a:pt x="142" y="279"/>
                  </a:lnTo>
                  <a:lnTo>
                    <a:pt x="163" y="252"/>
                  </a:lnTo>
                  <a:lnTo>
                    <a:pt x="186" y="225"/>
                  </a:lnTo>
                  <a:lnTo>
                    <a:pt x="210" y="200"/>
                  </a:lnTo>
                  <a:lnTo>
                    <a:pt x="235" y="177"/>
                  </a:lnTo>
                  <a:lnTo>
                    <a:pt x="261" y="155"/>
                  </a:lnTo>
                  <a:lnTo>
                    <a:pt x="288" y="134"/>
                  </a:lnTo>
                  <a:lnTo>
                    <a:pt x="316" y="114"/>
                  </a:lnTo>
                  <a:lnTo>
                    <a:pt x="345" y="97"/>
                  </a:lnTo>
                  <a:lnTo>
                    <a:pt x="375" y="81"/>
                  </a:lnTo>
                  <a:lnTo>
                    <a:pt x="407" y="66"/>
                  </a:lnTo>
                  <a:lnTo>
                    <a:pt x="439" y="52"/>
                  </a:lnTo>
                  <a:lnTo>
                    <a:pt x="471" y="40"/>
                  </a:lnTo>
                  <a:lnTo>
                    <a:pt x="506" y="29"/>
                  </a:lnTo>
                  <a:lnTo>
                    <a:pt x="540" y="20"/>
                  </a:lnTo>
                  <a:lnTo>
                    <a:pt x="575" y="13"/>
                  </a:lnTo>
                  <a:lnTo>
                    <a:pt x="611" y="8"/>
                  </a:lnTo>
                  <a:lnTo>
                    <a:pt x="647" y="3"/>
                  </a:lnTo>
                  <a:lnTo>
                    <a:pt x="685" y="1"/>
                  </a:lnTo>
                  <a:lnTo>
                    <a:pt x="722" y="0"/>
                  </a:lnTo>
                  <a:lnTo>
                    <a:pt x="763" y="1"/>
                  </a:lnTo>
                  <a:lnTo>
                    <a:pt x="803" y="3"/>
                  </a:lnTo>
                  <a:lnTo>
                    <a:pt x="841" y="6"/>
                  </a:lnTo>
                  <a:lnTo>
                    <a:pt x="879" y="10"/>
                  </a:lnTo>
                  <a:lnTo>
                    <a:pt x="915" y="15"/>
                  </a:lnTo>
                  <a:lnTo>
                    <a:pt x="950" y="22"/>
                  </a:lnTo>
                  <a:lnTo>
                    <a:pt x="985" y="30"/>
                  </a:lnTo>
                  <a:lnTo>
                    <a:pt x="1017" y="39"/>
                  </a:lnTo>
                  <a:lnTo>
                    <a:pt x="1048" y="50"/>
                  </a:lnTo>
                  <a:lnTo>
                    <a:pt x="1080" y="61"/>
                  </a:lnTo>
                  <a:lnTo>
                    <a:pt x="1109" y="74"/>
                  </a:lnTo>
                  <a:lnTo>
                    <a:pt x="1136" y="87"/>
                  </a:lnTo>
                  <a:lnTo>
                    <a:pt x="1164" y="102"/>
                  </a:lnTo>
                  <a:lnTo>
                    <a:pt x="1190" y="118"/>
                  </a:lnTo>
                  <a:lnTo>
                    <a:pt x="1214" y="135"/>
                  </a:lnTo>
                  <a:lnTo>
                    <a:pt x="1237" y="153"/>
                  </a:lnTo>
                  <a:lnTo>
                    <a:pt x="1260" y="172"/>
                  </a:lnTo>
                  <a:lnTo>
                    <a:pt x="1281" y="192"/>
                  </a:lnTo>
                  <a:lnTo>
                    <a:pt x="1301" y="213"/>
                  </a:lnTo>
                  <a:lnTo>
                    <a:pt x="1319" y="235"/>
                  </a:lnTo>
                  <a:lnTo>
                    <a:pt x="1337" y="259"/>
                  </a:lnTo>
                  <a:lnTo>
                    <a:pt x="1354" y="283"/>
                  </a:lnTo>
                  <a:lnTo>
                    <a:pt x="1369" y="308"/>
                  </a:lnTo>
                  <a:lnTo>
                    <a:pt x="1382" y="334"/>
                  </a:lnTo>
                  <a:lnTo>
                    <a:pt x="1395" y="362"/>
                  </a:lnTo>
                  <a:lnTo>
                    <a:pt x="1406" y="390"/>
                  </a:lnTo>
                  <a:lnTo>
                    <a:pt x="1417" y="419"/>
                  </a:lnTo>
                  <a:lnTo>
                    <a:pt x="1426" y="450"/>
                  </a:lnTo>
                  <a:lnTo>
                    <a:pt x="1433" y="481"/>
                  </a:lnTo>
                  <a:lnTo>
                    <a:pt x="1440" y="512"/>
                  </a:lnTo>
                  <a:lnTo>
                    <a:pt x="1446" y="546"/>
                  </a:lnTo>
                  <a:lnTo>
                    <a:pt x="1450" y="579"/>
                  </a:lnTo>
                  <a:lnTo>
                    <a:pt x="1000" y="579"/>
                  </a:lnTo>
                  <a:close/>
                </a:path>
              </a:pathLst>
            </a:custGeom>
            <a:solidFill>
              <a:srgbClr val="F68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Freeform 45">
              <a:extLst>
                <a:ext uri="{FF2B5EF4-FFF2-40B4-BE49-F238E27FC236}">
                  <a16:creationId xmlns:a16="http://schemas.microsoft.com/office/drawing/2014/main" id="{489BE428-E3AC-4072-902D-3157998E7E54}"/>
                </a:ext>
              </a:extLst>
            </p:cNvPr>
            <p:cNvSpPr>
              <a:spLocks/>
            </p:cNvSpPr>
            <p:nvPr userDrawn="1"/>
          </p:nvSpPr>
          <p:spPr bwMode="auto">
            <a:xfrm>
              <a:off x="10974388" y="552451"/>
              <a:ext cx="103187" cy="96838"/>
            </a:xfrm>
            <a:custGeom>
              <a:avLst/>
              <a:gdLst>
                <a:gd name="T0" fmla="*/ 0 w 1503"/>
                <a:gd name="T1" fmla="*/ 0 h 1418"/>
                <a:gd name="T2" fmla="*/ 474 w 1503"/>
                <a:gd name="T3" fmla="*/ 0 h 1418"/>
                <a:gd name="T4" fmla="*/ 474 w 1503"/>
                <a:gd name="T5" fmla="*/ 459 h 1418"/>
                <a:gd name="T6" fmla="*/ 890 w 1503"/>
                <a:gd name="T7" fmla="*/ 0 h 1418"/>
                <a:gd name="T8" fmla="*/ 1447 w 1503"/>
                <a:gd name="T9" fmla="*/ 0 h 1418"/>
                <a:gd name="T10" fmla="*/ 918 w 1503"/>
                <a:gd name="T11" fmla="*/ 534 h 1418"/>
                <a:gd name="T12" fmla="*/ 1503 w 1503"/>
                <a:gd name="T13" fmla="*/ 1418 h 1418"/>
                <a:gd name="T14" fmla="*/ 934 w 1503"/>
                <a:gd name="T15" fmla="*/ 1418 h 1418"/>
                <a:gd name="T16" fmla="*/ 587 w 1503"/>
                <a:gd name="T17" fmla="*/ 853 h 1418"/>
                <a:gd name="T18" fmla="*/ 474 w 1503"/>
                <a:gd name="T19" fmla="*/ 969 h 1418"/>
                <a:gd name="T20" fmla="*/ 474 w 1503"/>
                <a:gd name="T21" fmla="*/ 1418 h 1418"/>
                <a:gd name="T22" fmla="*/ 0 w 1503"/>
                <a:gd name="T23" fmla="*/ 1418 h 1418"/>
                <a:gd name="T24" fmla="*/ 0 w 1503"/>
                <a:gd name="T25" fmla="*/ 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3" h="1418">
                  <a:moveTo>
                    <a:pt x="0" y="0"/>
                  </a:moveTo>
                  <a:lnTo>
                    <a:pt x="474" y="0"/>
                  </a:lnTo>
                  <a:lnTo>
                    <a:pt x="474" y="459"/>
                  </a:lnTo>
                  <a:lnTo>
                    <a:pt x="890" y="0"/>
                  </a:lnTo>
                  <a:lnTo>
                    <a:pt x="1447" y="0"/>
                  </a:lnTo>
                  <a:lnTo>
                    <a:pt x="918" y="534"/>
                  </a:lnTo>
                  <a:lnTo>
                    <a:pt x="1503" y="1418"/>
                  </a:lnTo>
                  <a:lnTo>
                    <a:pt x="934" y="1418"/>
                  </a:lnTo>
                  <a:lnTo>
                    <a:pt x="587" y="853"/>
                  </a:lnTo>
                  <a:lnTo>
                    <a:pt x="474" y="969"/>
                  </a:lnTo>
                  <a:lnTo>
                    <a:pt x="474" y="1418"/>
                  </a:lnTo>
                  <a:lnTo>
                    <a:pt x="0" y="1418"/>
                  </a:lnTo>
                  <a:lnTo>
                    <a:pt x="0" y="0"/>
                  </a:lnTo>
                  <a:close/>
                </a:path>
              </a:pathLst>
            </a:custGeom>
            <a:solidFill>
              <a:srgbClr val="F68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0" name="Freeform 46">
              <a:extLst>
                <a:ext uri="{FF2B5EF4-FFF2-40B4-BE49-F238E27FC236}">
                  <a16:creationId xmlns:a16="http://schemas.microsoft.com/office/drawing/2014/main" id="{DE94CE00-14A3-4FD8-8935-53FF9FD66BD0}"/>
                </a:ext>
              </a:extLst>
            </p:cNvPr>
            <p:cNvSpPr>
              <a:spLocks/>
            </p:cNvSpPr>
            <p:nvPr userDrawn="1"/>
          </p:nvSpPr>
          <p:spPr bwMode="auto">
            <a:xfrm>
              <a:off x="11075988" y="549276"/>
              <a:ext cx="90487" cy="103188"/>
            </a:xfrm>
            <a:custGeom>
              <a:avLst/>
              <a:gdLst>
                <a:gd name="T0" fmla="*/ 812 w 1320"/>
                <a:gd name="T1" fmla="*/ 401 h 1492"/>
                <a:gd name="T2" fmla="*/ 773 w 1320"/>
                <a:gd name="T3" fmla="*/ 360 h 1492"/>
                <a:gd name="T4" fmla="*/ 718 w 1320"/>
                <a:gd name="T5" fmla="*/ 336 h 1492"/>
                <a:gd name="T6" fmla="*/ 655 w 1320"/>
                <a:gd name="T7" fmla="*/ 327 h 1492"/>
                <a:gd name="T8" fmla="*/ 585 w 1320"/>
                <a:gd name="T9" fmla="*/ 330 h 1492"/>
                <a:gd name="T10" fmla="*/ 532 w 1320"/>
                <a:gd name="T11" fmla="*/ 344 h 1492"/>
                <a:gd name="T12" fmla="*/ 501 w 1320"/>
                <a:gd name="T13" fmla="*/ 366 h 1492"/>
                <a:gd name="T14" fmla="*/ 487 w 1320"/>
                <a:gd name="T15" fmla="*/ 398 h 1492"/>
                <a:gd name="T16" fmla="*/ 507 w 1320"/>
                <a:gd name="T17" fmla="*/ 459 h 1492"/>
                <a:gd name="T18" fmla="*/ 589 w 1320"/>
                <a:gd name="T19" fmla="*/ 508 h 1492"/>
                <a:gd name="T20" fmla="*/ 714 w 1320"/>
                <a:gd name="T21" fmla="*/ 545 h 1492"/>
                <a:gd name="T22" fmla="*/ 942 w 1320"/>
                <a:gd name="T23" fmla="*/ 603 h 1492"/>
                <a:gd name="T24" fmla="*/ 1091 w 1320"/>
                <a:gd name="T25" fmla="*/ 662 h 1492"/>
                <a:gd name="T26" fmla="*/ 1218 w 1320"/>
                <a:gd name="T27" fmla="*/ 749 h 1492"/>
                <a:gd name="T28" fmla="*/ 1298 w 1320"/>
                <a:gd name="T29" fmla="*/ 875 h 1492"/>
                <a:gd name="T30" fmla="*/ 1319 w 1320"/>
                <a:gd name="T31" fmla="*/ 1034 h 1492"/>
                <a:gd name="T32" fmla="*/ 1299 w 1320"/>
                <a:gd name="T33" fmla="*/ 1146 h 1492"/>
                <a:gd name="T34" fmla="*/ 1256 w 1320"/>
                <a:gd name="T35" fmla="*/ 1241 h 1492"/>
                <a:gd name="T36" fmla="*/ 1191 w 1320"/>
                <a:gd name="T37" fmla="*/ 1321 h 1492"/>
                <a:gd name="T38" fmla="*/ 1106 w 1320"/>
                <a:gd name="T39" fmla="*/ 1386 h 1492"/>
                <a:gd name="T40" fmla="*/ 1003 w 1320"/>
                <a:gd name="T41" fmla="*/ 1435 h 1492"/>
                <a:gd name="T42" fmla="*/ 884 w 1320"/>
                <a:gd name="T43" fmla="*/ 1469 h 1492"/>
                <a:gd name="T44" fmla="*/ 751 w 1320"/>
                <a:gd name="T45" fmla="*/ 1488 h 1492"/>
                <a:gd name="T46" fmla="*/ 606 w 1320"/>
                <a:gd name="T47" fmla="*/ 1491 h 1492"/>
                <a:gd name="T48" fmla="*/ 473 w 1320"/>
                <a:gd name="T49" fmla="*/ 1477 h 1492"/>
                <a:gd name="T50" fmla="*/ 354 w 1320"/>
                <a:gd name="T51" fmla="*/ 1445 h 1492"/>
                <a:gd name="T52" fmla="*/ 249 w 1320"/>
                <a:gd name="T53" fmla="*/ 1396 h 1492"/>
                <a:gd name="T54" fmla="*/ 162 w 1320"/>
                <a:gd name="T55" fmla="*/ 1334 h 1492"/>
                <a:gd name="T56" fmla="*/ 91 w 1320"/>
                <a:gd name="T57" fmla="*/ 1261 h 1492"/>
                <a:gd name="T58" fmla="*/ 40 w 1320"/>
                <a:gd name="T59" fmla="*/ 1178 h 1492"/>
                <a:gd name="T60" fmla="*/ 9 w 1320"/>
                <a:gd name="T61" fmla="*/ 1089 h 1492"/>
                <a:gd name="T62" fmla="*/ 455 w 1320"/>
                <a:gd name="T63" fmla="*/ 1017 h 1492"/>
                <a:gd name="T64" fmla="*/ 483 w 1320"/>
                <a:gd name="T65" fmla="*/ 1084 h 1492"/>
                <a:gd name="T66" fmla="*/ 533 w 1320"/>
                <a:gd name="T67" fmla="*/ 1129 h 1492"/>
                <a:gd name="T68" fmla="*/ 597 w 1320"/>
                <a:gd name="T69" fmla="*/ 1157 h 1492"/>
                <a:gd name="T70" fmla="*/ 668 w 1320"/>
                <a:gd name="T71" fmla="*/ 1166 h 1492"/>
                <a:gd name="T72" fmla="*/ 749 w 1320"/>
                <a:gd name="T73" fmla="*/ 1159 h 1492"/>
                <a:gd name="T74" fmla="*/ 810 w 1320"/>
                <a:gd name="T75" fmla="*/ 1138 h 1492"/>
                <a:gd name="T76" fmla="*/ 851 w 1320"/>
                <a:gd name="T77" fmla="*/ 1105 h 1492"/>
                <a:gd name="T78" fmla="*/ 865 w 1320"/>
                <a:gd name="T79" fmla="*/ 1061 h 1492"/>
                <a:gd name="T80" fmla="*/ 829 w 1320"/>
                <a:gd name="T81" fmla="*/ 995 h 1492"/>
                <a:gd name="T82" fmla="*/ 735 w 1320"/>
                <a:gd name="T83" fmla="*/ 952 h 1492"/>
                <a:gd name="T84" fmla="*/ 601 w 1320"/>
                <a:gd name="T85" fmla="*/ 917 h 1492"/>
                <a:gd name="T86" fmla="*/ 371 w 1320"/>
                <a:gd name="T87" fmla="*/ 856 h 1492"/>
                <a:gd name="T88" fmla="*/ 225 w 1320"/>
                <a:gd name="T89" fmla="*/ 791 h 1492"/>
                <a:gd name="T90" fmla="*/ 109 w 1320"/>
                <a:gd name="T91" fmla="*/ 692 h 1492"/>
                <a:gd name="T92" fmla="*/ 41 w 1320"/>
                <a:gd name="T93" fmla="*/ 547 h 1492"/>
                <a:gd name="T94" fmla="*/ 35 w 1320"/>
                <a:gd name="T95" fmla="*/ 398 h 1492"/>
                <a:gd name="T96" fmla="*/ 60 w 1320"/>
                <a:gd name="T97" fmla="*/ 299 h 1492"/>
                <a:gd name="T98" fmla="*/ 105 w 1320"/>
                <a:gd name="T99" fmla="*/ 214 h 1492"/>
                <a:gd name="T100" fmla="*/ 171 w 1320"/>
                <a:gd name="T101" fmla="*/ 144 h 1492"/>
                <a:gd name="T102" fmla="*/ 255 w 1320"/>
                <a:gd name="T103" fmla="*/ 87 h 1492"/>
                <a:gd name="T104" fmla="*/ 354 w 1320"/>
                <a:gd name="T105" fmla="*/ 45 h 1492"/>
                <a:gd name="T106" fmla="*/ 468 w 1320"/>
                <a:gd name="T107" fmla="*/ 16 h 1492"/>
                <a:gd name="T108" fmla="*/ 593 w 1320"/>
                <a:gd name="T109" fmla="*/ 2 h 1492"/>
                <a:gd name="T110" fmla="*/ 733 w 1320"/>
                <a:gd name="T111" fmla="*/ 2 h 1492"/>
                <a:gd name="T112" fmla="*/ 863 w 1320"/>
                <a:gd name="T113" fmla="*/ 20 h 1492"/>
                <a:gd name="T114" fmla="*/ 975 w 1320"/>
                <a:gd name="T115" fmla="*/ 55 h 1492"/>
                <a:gd name="T116" fmla="*/ 1068 w 1320"/>
                <a:gd name="T117" fmla="*/ 103 h 1492"/>
                <a:gd name="T118" fmla="*/ 1143 w 1320"/>
                <a:gd name="T119" fmla="*/ 164 h 1492"/>
                <a:gd name="T120" fmla="*/ 1201 w 1320"/>
                <a:gd name="T121" fmla="*/ 235 h 1492"/>
                <a:gd name="T122" fmla="*/ 1244 w 1320"/>
                <a:gd name="T123" fmla="*/ 315 h 1492"/>
                <a:gd name="T124" fmla="*/ 1271 w 1320"/>
                <a:gd name="T125" fmla="*/ 403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0" h="1492">
                  <a:moveTo>
                    <a:pt x="829" y="449"/>
                  </a:moveTo>
                  <a:lnTo>
                    <a:pt x="825" y="431"/>
                  </a:lnTo>
                  <a:lnTo>
                    <a:pt x="819" y="415"/>
                  </a:lnTo>
                  <a:lnTo>
                    <a:pt x="812" y="401"/>
                  </a:lnTo>
                  <a:lnTo>
                    <a:pt x="804" y="389"/>
                  </a:lnTo>
                  <a:lnTo>
                    <a:pt x="795" y="378"/>
                  </a:lnTo>
                  <a:lnTo>
                    <a:pt x="784" y="368"/>
                  </a:lnTo>
                  <a:lnTo>
                    <a:pt x="773" y="360"/>
                  </a:lnTo>
                  <a:lnTo>
                    <a:pt x="760" y="353"/>
                  </a:lnTo>
                  <a:lnTo>
                    <a:pt x="747" y="347"/>
                  </a:lnTo>
                  <a:lnTo>
                    <a:pt x="734" y="342"/>
                  </a:lnTo>
                  <a:lnTo>
                    <a:pt x="718" y="336"/>
                  </a:lnTo>
                  <a:lnTo>
                    <a:pt x="703" y="333"/>
                  </a:lnTo>
                  <a:lnTo>
                    <a:pt x="688" y="330"/>
                  </a:lnTo>
                  <a:lnTo>
                    <a:pt x="672" y="328"/>
                  </a:lnTo>
                  <a:lnTo>
                    <a:pt x="655" y="327"/>
                  </a:lnTo>
                  <a:lnTo>
                    <a:pt x="638" y="327"/>
                  </a:lnTo>
                  <a:lnTo>
                    <a:pt x="618" y="327"/>
                  </a:lnTo>
                  <a:lnTo>
                    <a:pt x="601" y="328"/>
                  </a:lnTo>
                  <a:lnTo>
                    <a:pt x="585" y="330"/>
                  </a:lnTo>
                  <a:lnTo>
                    <a:pt x="570" y="332"/>
                  </a:lnTo>
                  <a:lnTo>
                    <a:pt x="557" y="335"/>
                  </a:lnTo>
                  <a:lnTo>
                    <a:pt x="544" y="338"/>
                  </a:lnTo>
                  <a:lnTo>
                    <a:pt x="532" y="344"/>
                  </a:lnTo>
                  <a:lnTo>
                    <a:pt x="523" y="349"/>
                  </a:lnTo>
                  <a:lnTo>
                    <a:pt x="514" y="354"/>
                  </a:lnTo>
                  <a:lnTo>
                    <a:pt x="507" y="360"/>
                  </a:lnTo>
                  <a:lnTo>
                    <a:pt x="501" y="366"/>
                  </a:lnTo>
                  <a:lnTo>
                    <a:pt x="496" y="374"/>
                  </a:lnTo>
                  <a:lnTo>
                    <a:pt x="492" y="381"/>
                  </a:lnTo>
                  <a:lnTo>
                    <a:pt x="489" y="389"/>
                  </a:lnTo>
                  <a:lnTo>
                    <a:pt x="487" y="398"/>
                  </a:lnTo>
                  <a:lnTo>
                    <a:pt x="487" y="407"/>
                  </a:lnTo>
                  <a:lnTo>
                    <a:pt x="489" y="426"/>
                  </a:lnTo>
                  <a:lnTo>
                    <a:pt x="496" y="444"/>
                  </a:lnTo>
                  <a:lnTo>
                    <a:pt x="507" y="459"/>
                  </a:lnTo>
                  <a:lnTo>
                    <a:pt x="522" y="473"/>
                  </a:lnTo>
                  <a:lnTo>
                    <a:pt x="542" y="486"/>
                  </a:lnTo>
                  <a:lnTo>
                    <a:pt x="564" y="497"/>
                  </a:lnTo>
                  <a:lnTo>
                    <a:pt x="589" y="508"/>
                  </a:lnTo>
                  <a:lnTo>
                    <a:pt x="617" y="518"/>
                  </a:lnTo>
                  <a:lnTo>
                    <a:pt x="648" y="527"/>
                  </a:lnTo>
                  <a:lnTo>
                    <a:pt x="680" y="536"/>
                  </a:lnTo>
                  <a:lnTo>
                    <a:pt x="714" y="545"/>
                  </a:lnTo>
                  <a:lnTo>
                    <a:pt x="750" y="554"/>
                  </a:lnTo>
                  <a:lnTo>
                    <a:pt x="826" y="572"/>
                  </a:lnTo>
                  <a:lnTo>
                    <a:pt x="903" y="592"/>
                  </a:lnTo>
                  <a:lnTo>
                    <a:pt x="942" y="603"/>
                  </a:lnTo>
                  <a:lnTo>
                    <a:pt x="980" y="616"/>
                  </a:lnTo>
                  <a:lnTo>
                    <a:pt x="1019" y="629"/>
                  </a:lnTo>
                  <a:lnTo>
                    <a:pt x="1056" y="645"/>
                  </a:lnTo>
                  <a:lnTo>
                    <a:pt x="1091" y="662"/>
                  </a:lnTo>
                  <a:lnTo>
                    <a:pt x="1126" y="680"/>
                  </a:lnTo>
                  <a:lnTo>
                    <a:pt x="1159" y="700"/>
                  </a:lnTo>
                  <a:lnTo>
                    <a:pt x="1189" y="723"/>
                  </a:lnTo>
                  <a:lnTo>
                    <a:pt x="1218" y="749"/>
                  </a:lnTo>
                  <a:lnTo>
                    <a:pt x="1243" y="776"/>
                  </a:lnTo>
                  <a:lnTo>
                    <a:pt x="1264" y="806"/>
                  </a:lnTo>
                  <a:lnTo>
                    <a:pt x="1283" y="839"/>
                  </a:lnTo>
                  <a:lnTo>
                    <a:pt x="1298" y="875"/>
                  </a:lnTo>
                  <a:lnTo>
                    <a:pt x="1310" y="914"/>
                  </a:lnTo>
                  <a:lnTo>
                    <a:pt x="1317" y="958"/>
                  </a:lnTo>
                  <a:lnTo>
                    <a:pt x="1320" y="1004"/>
                  </a:lnTo>
                  <a:lnTo>
                    <a:pt x="1319" y="1034"/>
                  </a:lnTo>
                  <a:lnTo>
                    <a:pt x="1316" y="1064"/>
                  </a:lnTo>
                  <a:lnTo>
                    <a:pt x="1312" y="1092"/>
                  </a:lnTo>
                  <a:lnTo>
                    <a:pt x="1307" y="1119"/>
                  </a:lnTo>
                  <a:lnTo>
                    <a:pt x="1299" y="1146"/>
                  </a:lnTo>
                  <a:lnTo>
                    <a:pt x="1290" y="1171"/>
                  </a:lnTo>
                  <a:lnTo>
                    <a:pt x="1280" y="1195"/>
                  </a:lnTo>
                  <a:lnTo>
                    <a:pt x="1269" y="1219"/>
                  </a:lnTo>
                  <a:lnTo>
                    <a:pt x="1256" y="1241"/>
                  </a:lnTo>
                  <a:lnTo>
                    <a:pt x="1242" y="1263"/>
                  </a:lnTo>
                  <a:lnTo>
                    <a:pt x="1227" y="1283"/>
                  </a:lnTo>
                  <a:lnTo>
                    <a:pt x="1210" y="1303"/>
                  </a:lnTo>
                  <a:lnTo>
                    <a:pt x="1191" y="1321"/>
                  </a:lnTo>
                  <a:lnTo>
                    <a:pt x="1172" y="1338"/>
                  </a:lnTo>
                  <a:lnTo>
                    <a:pt x="1152" y="1356"/>
                  </a:lnTo>
                  <a:lnTo>
                    <a:pt x="1130" y="1371"/>
                  </a:lnTo>
                  <a:lnTo>
                    <a:pt x="1106" y="1386"/>
                  </a:lnTo>
                  <a:lnTo>
                    <a:pt x="1082" y="1400"/>
                  </a:lnTo>
                  <a:lnTo>
                    <a:pt x="1057" y="1412"/>
                  </a:lnTo>
                  <a:lnTo>
                    <a:pt x="1031" y="1424"/>
                  </a:lnTo>
                  <a:lnTo>
                    <a:pt x="1003" y="1435"/>
                  </a:lnTo>
                  <a:lnTo>
                    <a:pt x="975" y="1445"/>
                  </a:lnTo>
                  <a:lnTo>
                    <a:pt x="946" y="1454"/>
                  </a:lnTo>
                  <a:lnTo>
                    <a:pt x="915" y="1462"/>
                  </a:lnTo>
                  <a:lnTo>
                    <a:pt x="884" y="1469"/>
                  </a:lnTo>
                  <a:lnTo>
                    <a:pt x="852" y="1475"/>
                  </a:lnTo>
                  <a:lnTo>
                    <a:pt x="818" y="1480"/>
                  </a:lnTo>
                  <a:lnTo>
                    <a:pt x="785" y="1485"/>
                  </a:lnTo>
                  <a:lnTo>
                    <a:pt x="751" y="1488"/>
                  </a:lnTo>
                  <a:lnTo>
                    <a:pt x="714" y="1490"/>
                  </a:lnTo>
                  <a:lnTo>
                    <a:pt x="679" y="1492"/>
                  </a:lnTo>
                  <a:lnTo>
                    <a:pt x="642" y="1492"/>
                  </a:lnTo>
                  <a:lnTo>
                    <a:pt x="606" y="1491"/>
                  </a:lnTo>
                  <a:lnTo>
                    <a:pt x="572" y="1489"/>
                  </a:lnTo>
                  <a:lnTo>
                    <a:pt x="538" y="1486"/>
                  </a:lnTo>
                  <a:lnTo>
                    <a:pt x="505" y="1482"/>
                  </a:lnTo>
                  <a:lnTo>
                    <a:pt x="473" y="1477"/>
                  </a:lnTo>
                  <a:lnTo>
                    <a:pt x="442" y="1470"/>
                  </a:lnTo>
                  <a:lnTo>
                    <a:pt x="411" y="1463"/>
                  </a:lnTo>
                  <a:lnTo>
                    <a:pt x="382" y="1454"/>
                  </a:lnTo>
                  <a:lnTo>
                    <a:pt x="354" y="1445"/>
                  </a:lnTo>
                  <a:lnTo>
                    <a:pt x="325" y="1433"/>
                  </a:lnTo>
                  <a:lnTo>
                    <a:pt x="299" y="1422"/>
                  </a:lnTo>
                  <a:lnTo>
                    <a:pt x="274" y="1409"/>
                  </a:lnTo>
                  <a:lnTo>
                    <a:pt x="249" y="1396"/>
                  </a:lnTo>
                  <a:lnTo>
                    <a:pt x="225" y="1382"/>
                  </a:lnTo>
                  <a:lnTo>
                    <a:pt x="203" y="1367"/>
                  </a:lnTo>
                  <a:lnTo>
                    <a:pt x="182" y="1351"/>
                  </a:lnTo>
                  <a:lnTo>
                    <a:pt x="162" y="1334"/>
                  </a:lnTo>
                  <a:lnTo>
                    <a:pt x="142" y="1317"/>
                  </a:lnTo>
                  <a:lnTo>
                    <a:pt x="124" y="1299"/>
                  </a:lnTo>
                  <a:lnTo>
                    <a:pt x="107" y="1280"/>
                  </a:lnTo>
                  <a:lnTo>
                    <a:pt x="91" y="1261"/>
                  </a:lnTo>
                  <a:lnTo>
                    <a:pt x="77" y="1241"/>
                  </a:lnTo>
                  <a:lnTo>
                    <a:pt x="64" y="1220"/>
                  </a:lnTo>
                  <a:lnTo>
                    <a:pt x="51" y="1200"/>
                  </a:lnTo>
                  <a:lnTo>
                    <a:pt x="40" y="1178"/>
                  </a:lnTo>
                  <a:lnTo>
                    <a:pt x="30" y="1157"/>
                  </a:lnTo>
                  <a:lnTo>
                    <a:pt x="22" y="1134"/>
                  </a:lnTo>
                  <a:lnTo>
                    <a:pt x="15" y="1111"/>
                  </a:lnTo>
                  <a:lnTo>
                    <a:pt x="9" y="1089"/>
                  </a:lnTo>
                  <a:lnTo>
                    <a:pt x="5" y="1065"/>
                  </a:lnTo>
                  <a:lnTo>
                    <a:pt x="2" y="1041"/>
                  </a:lnTo>
                  <a:lnTo>
                    <a:pt x="0" y="1017"/>
                  </a:lnTo>
                  <a:lnTo>
                    <a:pt x="455" y="1017"/>
                  </a:lnTo>
                  <a:lnTo>
                    <a:pt x="460" y="1036"/>
                  </a:lnTo>
                  <a:lnTo>
                    <a:pt x="466" y="1054"/>
                  </a:lnTo>
                  <a:lnTo>
                    <a:pt x="473" y="1070"/>
                  </a:lnTo>
                  <a:lnTo>
                    <a:pt x="483" y="1084"/>
                  </a:lnTo>
                  <a:lnTo>
                    <a:pt x="493" y="1097"/>
                  </a:lnTo>
                  <a:lnTo>
                    <a:pt x="505" y="1109"/>
                  </a:lnTo>
                  <a:lnTo>
                    <a:pt x="518" y="1120"/>
                  </a:lnTo>
                  <a:lnTo>
                    <a:pt x="533" y="1129"/>
                  </a:lnTo>
                  <a:lnTo>
                    <a:pt x="548" y="1138"/>
                  </a:lnTo>
                  <a:lnTo>
                    <a:pt x="564" y="1146"/>
                  </a:lnTo>
                  <a:lnTo>
                    <a:pt x="580" y="1152"/>
                  </a:lnTo>
                  <a:lnTo>
                    <a:pt x="597" y="1157"/>
                  </a:lnTo>
                  <a:lnTo>
                    <a:pt x="615" y="1161"/>
                  </a:lnTo>
                  <a:lnTo>
                    <a:pt x="633" y="1163"/>
                  </a:lnTo>
                  <a:lnTo>
                    <a:pt x="651" y="1165"/>
                  </a:lnTo>
                  <a:lnTo>
                    <a:pt x="668" y="1166"/>
                  </a:lnTo>
                  <a:lnTo>
                    <a:pt x="689" y="1165"/>
                  </a:lnTo>
                  <a:lnTo>
                    <a:pt x="710" y="1164"/>
                  </a:lnTo>
                  <a:lnTo>
                    <a:pt x="730" y="1162"/>
                  </a:lnTo>
                  <a:lnTo>
                    <a:pt x="749" y="1159"/>
                  </a:lnTo>
                  <a:lnTo>
                    <a:pt x="766" y="1155"/>
                  </a:lnTo>
                  <a:lnTo>
                    <a:pt x="782" y="1150"/>
                  </a:lnTo>
                  <a:lnTo>
                    <a:pt x="797" y="1145"/>
                  </a:lnTo>
                  <a:lnTo>
                    <a:pt x="810" y="1138"/>
                  </a:lnTo>
                  <a:lnTo>
                    <a:pt x="823" y="1131"/>
                  </a:lnTo>
                  <a:lnTo>
                    <a:pt x="834" y="1123"/>
                  </a:lnTo>
                  <a:lnTo>
                    <a:pt x="843" y="1115"/>
                  </a:lnTo>
                  <a:lnTo>
                    <a:pt x="851" y="1105"/>
                  </a:lnTo>
                  <a:lnTo>
                    <a:pt x="857" y="1095"/>
                  </a:lnTo>
                  <a:lnTo>
                    <a:pt x="861" y="1085"/>
                  </a:lnTo>
                  <a:lnTo>
                    <a:pt x="864" y="1073"/>
                  </a:lnTo>
                  <a:lnTo>
                    <a:pt x="865" y="1061"/>
                  </a:lnTo>
                  <a:lnTo>
                    <a:pt x="862" y="1041"/>
                  </a:lnTo>
                  <a:lnTo>
                    <a:pt x="856" y="1024"/>
                  </a:lnTo>
                  <a:lnTo>
                    <a:pt x="845" y="1009"/>
                  </a:lnTo>
                  <a:lnTo>
                    <a:pt x="829" y="995"/>
                  </a:lnTo>
                  <a:lnTo>
                    <a:pt x="810" y="983"/>
                  </a:lnTo>
                  <a:lnTo>
                    <a:pt x="788" y="972"/>
                  </a:lnTo>
                  <a:lnTo>
                    <a:pt x="763" y="961"/>
                  </a:lnTo>
                  <a:lnTo>
                    <a:pt x="735" y="952"/>
                  </a:lnTo>
                  <a:lnTo>
                    <a:pt x="704" y="943"/>
                  </a:lnTo>
                  <a:lnTo>
                    <a:pt x="672" y="933"/>
                  </a:lnTo>
                  <a:lnTo>
                    <a:pt x="638" y="925"/>
                  </a:lnTo>
                  <a:lnTo>
                    <a:pt x="601" y="917"/>
                  </a:lnTo>
                  <a:lnTo>
                    <a:pt x="526" y="899"/>
                  </a:lnTo>
                  <a:lnTo>
                    <a:pt x="449" y="880"/>
                  </a:lnTo>
                  <a:lnTo>
                    <a:pt x="409" y="868"/>
                  </a:lnTo>
                  <a:lnTo>
                    <a:pt x="371" y="856"/>
                  </a:lnTo>
                  <a:lnTo>
                    <a:pt x="333" y="841"/>
                  </a:lnTo>
                  <a:lnTo>
                    <a:pt x="296" y="826"/>
                  </a:lnTo>
                  <a:lnTo>
                    <a:pt x="260" y="809"/>
                  </a:lnTo>
                  <a:lnTo>
                    <a:pt x="225" y="791"/>
                  </a:lnTo>
                  <a:lnTo>
                    <a:pt x="193" y="770"/>
                  </a:lnTo>
                  <a:lnTo>
                    <a:pt x="163" y="746"/>
                  </a:lnTo>
                  <a:lnTo>
                    <a:pt x="134" y="720"/>
                  </a:lnTo>
                  <a:lnTo>
                    <a:pt x="109" y="692"/>
                  </a:lnTo>
                  <a:lnTo>
                    <a:pt x="87" y="660"/>
                  </a:lnTo>
                  <a:lnTo>
                    <a:pt x="69" y="625"/>
                  </a:lnTo>
                  <a:lnTo>
                    <a:pt x="53" y="588"/>
                  </a:lnTo>
                  <a:lnTo>
                    <a:pt x="41" y="547"/>
                  </a:lnTo>
                  <a:lnTo>
                    <a:pt x="35" y="502"/>
                  </a:lnTo>
                  <a:lnTo>
                    <a:pt x="32" y="453"/>
                  </a:lnTo>
                  <a:lnTo>
                    <a:pt x="33" y="425"/>
                  </a:lnTo>
                  <a:lnTo>
                    <a:pt x="35" y="398"/>
                  </a:lnTo>
                  <a:lnTo>
                    <a:pt x="39" y="372"/>
                  </a:lnTo>
                  <a:lnTo>
                    <a:pt x="44" y="347"/>
                  </a:lnTo>
                  <a:lnTo>
                    <a:pt x="51" y="322"/>
                  </a:lnTo>
                  <a:lnTo>
                    <a:pt x="60" y="299"/>
                  </a:lnTo>
                  <a:lnTo>
                    <a:pt x="69" y="277"/>
                  </a:lnTo>
                  <a:lnTo>
                    <a:pt x="80" y="255"/>
                  </a:lnTo>
                  <a:lnTo>
                    <a:pt x="92" y="234"/>
                  </a:lnTo>
                  <a:lnTo>
                    <a:pt x="105" y="214"/>
                  </a:lnTo>
                  <a:lnTo>
                    <a:pt x="120" y="195"/>
                  </a:lnTo>
                  <a:lnTo>
                    <a:pt x="135" y="177"/>
                  </a:lnTo>
                  <a:lnTo>
                    <a:pt x="153" y="160"/>
                  </a:lnTo>
                  <a:lnTo>
                    <a:pt x="171" y="144"/>
                  </a:lnTo>
                  <a:lnTo>
                    <a:pt x="190" y="128"/>
                  </a:lnTo>
                  <a:lnTo>
                    <a:pt x="210" y="113"/>
                  </a:lnTo>
                  <a:lnTo>
                    <a:pt x="232" y="100"/>
                  </a:lnTo>
                  <a:lnTo>
                    <a:pt x="255" y="87"/>
                  </a:lnTo>
                  <a:lnTo>
                    <a:pt x="278" y="75"/>
                  </a:lnTo>
                  <a:lnTo>
                    <a:pt x="302" y="64"/>
                  </a:lnTo>
                  <a:lnTo>
                    <a:pt x="327" y="54"/>
                  </a:lnTo>
                  <a:lnTo>
                    <a:pt x="354" y="45"/>
                  </a:lnTo>
                  <a:lnTo>
                    <a:pt x="381" y="36"/>
                  </a:lnTo>
                  <a:lnTo>
                    <a:pt x="409" y="28"/>
                  </a:lnTo>
                  <a:lnTo>
                    <a:pt x="437" y="22"/>
                  </a:lnTo>
                  <a:lnTo>
                    <a:pt x="468" y="16"/>
                  </a:lnTo>
                  <a:lnTo>
                    <a:pt x="498" y="11"/>
                  </a:lnTo>
                  <a:lnTo>
                    <a:pt x="528" y="7"/>
                  </a:lnTo>
                  <a:lnTo>
                    <a:pt x="561" y="4"/>
                  </a:lnTo>
                  <a:lnTo>
                    <a:pt x="593" y="2"/>
                  </a:lnTo>
                  <a:lnTo>
                    <a:pt x="626" y="1"/>
                  </a:lnTo>
                  <a:lnTo>
                    <a:pt x="660" y="0"/>
                  </a:lnTo>
                  <a:lnTo>
                    <a:pt x="697" y="1"/>
                  </a:lnTo>
                  <a:lnTo>
                    <a:pt x="733" y="2"/>
                  </a:lnTo>
                  <a:lnTo>
                    <a:pt x="767" y="5"/>
                  </a:lnTo>
                  <a:lnTo>
                    <a:pt x="800" y="9"/>
                  </a:lnTo>
                  <a:lnTo>
                    <a:pt x="833" y="14"/>
                  </a:lnTo>
                  <a:lnTo>
                    <a:pt x="863" y="20"/>
                  </a:lnTo>
                  <a:lnTo>
                    <a:pt x="893" y="27"/>
                  </a:lnTo>
                  <a:lnTo>
                    <a:pt x="922" y="35"/>
                  </a:lnTo>
                  <a:lnTo>
                    <a:pt x="949" y="45"/>
                  </a:lnTo>
                  <a:lnTo>
                    <a:pt x="975" y="55"/>
                  </a:lnTo>
                  <a:lnTo>
                    <a:pt x="999" y="65"/>
                  </a:lnTo>
                  <a:lnTo>
                    <a:pt x="1024" y="77"/>
                  </a:lnTo>
                  <a:lnTo>
                    <a:pt x="1046" y="89"/>
                  </a:lnTo>
                  <a:lnTo>
                    <a:pt x="1068" y="103"/>
                  </a:lnTo>
                  <a:lnTo>
                    <a:pt x="1088" y="116"/>
                  </a:lnTo>
                  <a:lnTo>
                    <a:pt x="1107" y="131"/>
                  </a:lnTo>
                  <a:lnTo>
                    <a:pt x="1126" y="148"/>
                  </a:lnTo>
                  <a:lnTo>
                    <a:pt x="1143" y="164"/>
                  </a:lnTo>
                  <a:lnTo>
                    <a:pt x="1159" y="181"/>
                  </a:lnTo>
                  <a:lnTo>
                    <a:pt x="1174" y="198"/>
                  </a:lnTo>
                  <a:lnTo>
                    <a:pt x="1188" y="216"/>
                  </a:lnTo>
                  <a:lnTo>
                    <a:pt x="1201" y="235"/>
                  </a:lnTo>
                  <a:lnTo>
                    <a:pt x="1214" y="255"/>
                  </a:lnTo>
                  <a:lnTo>
                    <a:pt x="1225" y="274"/>
                  </a:lnTo>
                  <a:lnTo>
                    <a:pt x="1235" y="295"/>
                  </a:lnTo>
                  <a:lnTo>
                    <a:pt x="1244" y="315"/>
                  </a:lnTo>
                  <a:lnTo>
                    <a:pt x="1252" y="336"/>
                  </a:lnTo>
                  <a:lnTo>
                    <a:pt x="1259" y="359"/>
                  </a:lnTo>
                  <a:lnTo>
                    <a:pt x="1265" y="381"/>
                  </a:lnTo>
                  <a:lnTo>
                    <a:pt x="1271" y="403"/>
                  </a:lnTo>
                  <a:lnTo>
                    <a:pt x="1275" y="425"/>
                  </a:lnTo>
                  <a:lnTo>
                    <a:pt x="1279" y="449"/>
                  </a:lnTo>
                  <a:lnTo>
                    <a:pt x="829" y="449"/>
                  </a:lnTo>
                  <a:close/>
                </a:path>
              </a:pathLst>
            </a:custGeom>
            <a:solidFill>
              <a:srgbClr val="F68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Freeform 47">
              <a:extLst>
                <a:ext uri="{FF2B5EF4-FFF2-40B4-BE49-F238E27FC236}">
                  <a16:creationId xmlns:a16="http://schemas.microsoft.com/office/drawing/2014/main" id="{8EE13B22-E8FF-48EB-87D3-CA4BABD55B10}"/>
                </a:ext>
              </a:extLst>
            </p:cNvPr>
            <p:cNvSpPr>
              <a:spLocks/>
            </p:cNvSpPr>
            <p:nvPr userDrawn="1"/>
          </p:nvSpPr>
          <p:spPr bwMode="auto">
            <a:xfrm>
              <a:off x="11166475" y="552451"/>
              <a:ext cx="92075" cy="96838"/>
            </a:xfrm>
            <a:custGeom>
              <a:avLst/>
              <a:gdLst>
                <a:gd name="T0" fmla="*/ 0 w 1327"/>
                <a:gd name="T1" fmla="*/ 0 h 1418"/>
                <a:gd name="T2" fmla="*/ 1327 w 1327"/>
                <a:gd name="T3" fmla="*/ 0 h 1418"/>
                <a:gd name="T4" fmla="*/ 1327 w 1327"/>
                <a:gd name="T5" fmla="*/ 372 h 1418"/>
                <a:gd name="T6" fmla="*/ 900 w 1327"/>
                <a:gd name="T7" fmla="*/ 372 h 1418"/>
                <a:gd name="T8" fmla="*/ 900 w 1327"/>
                <a:gd name="T9" fmla="*/ 1418 h 1418"/>
                <a:gd name="T10" fmla="*/ 425 w 1327"/>
                <a:gd name="T11" fmla="*/ 1418 h 1418"/>
                <a:gd name="T12" fmla="*/ 425 w 1327"/>
                <a:gd name="T13" fmla="*/ 372 h 1418"/>
                <a:gd name="T14" fmla="*/ 0 w 1327"/>
                <a:gd name="T15" fmla="*/ 372 h 1418"/>
                <a:gd name="T16" fmla="*/ 0 w 1327"/>
                <a:gd name="T17" fmla="*/ 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7" h="1418">
                  <a:moveTo>
                    <a:pt x="0" y="0"/>
                  </a:moveTo>
                  <a:lnTo>
                    <a:pt x="1327" y="0"/>
                  </a:lnTo>
                  <a:lnTo>
                    <a:pt x="1327" y="372"/>
                  </a:lnTo>
                  <a:lnTo>
                    <a:pt x="900" y="372"/>
                  </a:lnTo>
                  <a:lnTo>
                    <a:pt x="900" y="1418"/>
                  </a:lnTo>
                  <a:lnTo>
                    <a:pt x="425" y="1418"/>
                  </a:lnTo>
                  <a:lnTo>
                    <a:pt x="425" y="372"/>
                  </a:lnTo>
                  <a:lnTo>
                    <a:pt x="0" y="372"/>
                  </a:lnTo>
                  <a:lnTo>
                    <a:pt x="0" y="0"/>
                  </a:lnTo>
                  <a:close/>
                </a:path>
              </a:pathLst>
            </a:custGeom>
            <a:solidFill>
              <a:srgbClr val="F68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2" name="Freeform 48">
              <a:extLst>
                <a:ext uri="{FF2B5EF4-FFF2-40B4-BE49-F238E27FC236}">
                  <a16:creationId xmlns:a16="http://schemas.microsoft.com/office/drawing/2014/main" id="{D220DC53-FCE7-4C8F-8A38-970A863B41F5}"/>
                </a:ext>
              </a:extLst>
            </p:cNvPr>
            <p:cNvSpPr>
              <a:spLocks noEditPoints="1"/>
            </p:cNvSpPr>
            <p:nvPr userDrawn="1"/>
          </p:nvSpPr>
          <p:spPr bwMode="auto">
            <a:xfrm>
              <a:off x="11245850" y="552451"/>
              <a:ext cx="104775" cy="96838"/>
            </a:xfrm>
            <a:custGeom>
              <a:avLst/>
              <a:gdLst>
                <a:gd name="T0" fmla="*/ 0 w 1520"/>
                <a:gd name="T1" fmla="*/ 1418 h 1418"/>
                <a:gd name="T2" fmla="*/ 518 w 1520"/>
                <a:gd name="T3" fmla="*/ 0 h 1418"/>
                <a:gd name="T4" fmla="*/ 1000 w 1520"/>
                <a:gd name="T5" fmla="*/ 0 h 1418"/>
                <a:gd name="T6" fmla="*/ 1520 w 1520"/>
                <a:gd name="T7" fmla="*/ 1418 h 1418"/>
                <a:gd name="T8" fmla="*/ 1047 w 1520"/>
                <a:gd name="T9" fmla="*/ 1418 h 1418"/>
                <a:gd name="T10" fmla="*/ 990 w 1520"/>
                <a:gd name="T11" fmla="*/ 1231 h 1418"/>
                <a:gd name="T12" fmla="*/ 518 w 1520"/>
                <a:gd name="T13" fmla="*/ 1231 h 1418"/>
                <a:gd name="T14" fmla="*/ 463 w 1520"/>
                <a:gd name="T15" fmla="*/ 1418 h 1418"/>
                <a:gd name="T16" fmla="*/ 0 w 1520"/>
                <a:gd name="T17" fmla="*/ 1418 h 1418"/>
                <a:gd name="T18" fmla="*/ 756 w 1520"/>
                <a:gd name="T19" fmla="*/ 428 h 1418"/>
                <a:gd name="T20" fmla="*/ 756 w 1520"/>
                <a:gd name="T21" fmla="*/ 428 h 1418"/>
                <a:gd name="T22" fmla="*/ 608 w 1520"/>
                <a:gd name="T23" fmla="*/ 936 h 1418"/>
                <a:gd name="T24" fmla="*/ 908 w 1520"/>
                <a:gd name="T25" fmla="*/ 936 h 1418"/>
                <a:gd name="T26" fmla="*/ 756 w 1520"/>
                <a:gd name="T27" fmla="*/ 428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0" h="1418">
                  <a:moveTo>
                    <a:pt x="0" y="1418"/>
                  </a:moveTo>
                  <a:lnTo>
                    <a:pt x="518" y="0"/>
                  </a:lnTo>
                  <a:lnTo>
                    <a:pt x="1000" y="0"/>
                  </a:lnTo>
                  <a:lnTo>
                    <a:pt x="1520" y="1418"/>
                  </a:lnTo>
                  <a:lnTo>
                    <a:pt x="1047" y="1418"/>
                  </a:lnTo>
                  <a:lnTo>
                    <a:pt x="990" y="1231"/>
                  </a:lnTo>
                  <a:lnTo>
                    <a:pt x="518" y="1231"/>
                  </a:lnTo>
                  <a:lnTo>
                    <a:pt x="463" y="1418"/>
                  </a:lnTo>
                  <a:lnTo>
                    <a:pt x="0" y="1418"/>
                  </a:lnTo>
                  <a:close/>
                  <a:moveTo>
                    <a:pt x="756" y="428"/>
                  </a:moveTo>
                  <a:lnTo>
                    <a:pt x="756" y="428"/>
                  </a:lnTo>
                  <a:lnTo>
                    <a:pt x="608" y="936"/>
                  </a:lnTo>
                  <a:lnTo>
                    <a:pt x="908" y="936"/>
                  </a:lnTo>
                  <a:lnTo>
                    <a:pt x="756" y="428"/>
                  </a:lnTo>
                  <a:close/>
                </a:path>
              </a:pathLst>
            </a:custGeom>
            <a:solidFill>
              <a:srgbClr val="F68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 name="Freeform 49">
              <a:extLst>
                <a:ext uri="{FF2B5EF4-FFF2-40B4-BE49-F238E27FC236}">
                  <a16:creationId xmlns:a16="http://schemas.microsoft.com/office/drawing/2014/main" id="{549589CC-0DDE-4D9E-91B4-C24CCC126031}"/>
                </a:ext>
              </a:extLst>
            </p:cNvPr>
            <p:cNvSpPr>
              <a:spLocks noEditPoints="1"/>
            </p:cNvSpPr>
            <p:nvPr userDrawn="1"/>
          </p:nvSpPr>
          <p:spPr bwMode="auto">
            <a:xfrm>
              <a:off x="11352213" y="552451"/>
              <a:ext cx="93662" cy="96838"/>
            </a:xfrm>
            <a:custGeom>
              <a:avLst/>
              <a:gdLst>
                <a:gd name="T0" fmla="*/ 0 w 1377"/>
                <a:gd name="T1" fmla="*/ 1418 h 1418"/>
                <a:gd name="T2" fmla="*/ 727 w 1377"/>
                <a:gd name="T3" fmla="*/ 1 h 1418"/>
                <a:gd name="T4" fmla="*/ 849 w 1377"/>
                <a:gd name="T5" fmla="*/ 7 h 1418"/>
                <a:gd name="T6" fmla="*/ 955 w 1377"/>
                <a:gd name="T7" fmla="*/ 20 h 1418"/>
                <a:gd name="T8" fmla="*/ 1046 w 1377"/>
                <a:gd name="T9" fmla="*/ 39 h 1418"/>
                <a:gd name="T10" fmla="*/ 1121 w 1377"/>
                <a:gd name="T11" fmla="*/ 65 h 1418"/>
                <a:gd name="T12" fmla="*/ 1184 w 1377"/>
                <a:gd name="T13" fmla="*/ 99 h 1418"/>
                <a:gd name="T14" fmla="*/ 1235 w 1377"/>
                <a:gd name="T15" fmla="*/ 140 h 1418"/>
                <a:gd name="T16" fmla="*/ 1273 w 1377"/>
                <a:gd name="T17" fmla="*/ 188 h 1418"/>
                <a:gd name="T18" fmla="*/ 1300 w 1377"/>
                <a:gd name="T19" fmla="*/ 244 h 1418"/>
                <a:gd name="T20" fmla="*/ 1316 w 1377"/>
                <a:gd name="T21" fmla="*/ 308 h 1418"/>
                <a:gd name="T22" fmla="*/ 1324 w 1377"/>
                <a:gd name="T23" fmla="*/ 378 h 1418"/>
                <a:gd name="T24" fmla="*/ 1321 w 1377"/>
                <a:gd name="T25" fmla="*/ 464 h 1418"/>
                <a:gd name="T26" fmla="*/ 1306 w 1377"/>
                <a:gd name="T27" fmla="*/ 535 h 1418"/>
                <a:gd name="T28" fmla="*/ 1292 w 1377"/>
                <a:gd name="T29" fmla="*/ 573 h 1418"/>
                <a:gd name="T30" fmla="*/ 1273 w 1377"/>
                <a:gd name="T31" fmla="*/ 610 h 1418"/>
                <a:gd name="T32" fmla="*/ 1250 w 1377"/>
                <a:gd name="T33" fmla="*/ 644 h 1418"/>
                <a:gd name="T34" fmla="*/ 1223 w 1377"/>
                <a:gd name="T35" fmla="*/ 673 h 1418"/>
                <a:gd name="T36" fmla="*/ 1190 w 1377"/>
                <a:gd name="T37" fmla="*/ 700 h 1418"/>
                <a:gd name="T38" fmla="*/ 1154 w 1377"/>
                <a:gd name="T39" fmla="*/ 723 h 1418"/>
                <a:gd name="T40" fmla="*/ 1111 w 1377"/>
                <a:gd name="T41" fmla="*/ 741 h 1418"/>
                <a:gd name="T42" fmla="*/ 1109 w 1377"/>
                <a:gd name="T43" fmla="*/ 761 h 1418"/>
                <a:gd name="T44" fmla="*/ 1184 w 1377"/>
                <a:gd name="T45" fmla="*/ 792 h 1418"/>
                <a:gd name="T46" fmla="*/ 1216 w 1377"/>
                <a:gd name="T47" fmla="*/ 812 h 1418"/>
                <a:gd name="T48" fmla="*/ 1245 w 1377"/>
                <a:gd name="T49" fmla="*/ 834 h 1418"/>
                <a:gd name="T50" fmla="*/ 1269 w 1377"/>
                <a:gd name="T51" fmla="*/ 862 h 1418"/>
                <a:gd name="T52" fmla="*/ 1289 w 1377"/>
                <a:gd name="T53" fmla="*/ 896 h 1418"/>
                <a:gd name="T54" fmla="*/ 1305 w 1377"/>
                <a:gd name="T55" fmla="*/ 939 h 1418"/>
                <a:gd name="T56" fmla="*/ 1316 w 1377"/>
                <a:gd name="T57" fmla="*/ 990 h 1418"/>
                <a:gd name="T58" fmla="*/ 1324 w 1377"/>
                <a:gd name="T59" fmla="*/ 1052 h 1418"/>
                <a:gd name="T60" fmla="*/ 1327 w 1377"/>
                <a:gd name="T61" fmla="*/ 1127 h 1418"/>
                <a:gd name="T62" fmla="*/ 1327 w 1377"/>
                <a:gd name="T63" fmla="*/ 1266 h 1418"/>
                <a:gd name="T64" fmla="*/ 1331 w 1377"/>
                <a:gd name="T65" fmla="*/ 1320 h 1418"/>
                <a:gd name="T66" fmla="*/ 1340 w 1377"/>
                <a:gd name="T67" fmla="*/ 1354 h 1418"/>
                <a:gd name="T68" fmla="*/ 1351 w 1377"/>
                <a:gd name="T69" fmla="*/ 1367 h 1418"/>
                <a:gd name="T70" fmla="*/ 1367 w 1377"/>
                <a:gd name="T71" fmla="*/ 1373 h 1418"/>
                <a:gd name="T72" fmla="*/ 896 w 1377"/>
                <a:gd name="T73" fmla="*/ 1418 h 1418"/>
                <a:gd name="T74" fmla="*/ 883 w 1377"/>
                <a:gd name="T75" fmla="*/ 1358 h 1418"/>
                <a:gd name="T76" fmla="*/ 874 w 1377"/>
                <a:gd name="T77" fmla="*/ 1257 h 1418"/>
                <a:gd name="T78" fmla="*/ 872 w 1377"/>
                <a:gd name="T79" fmla="*/ 1137 h 1418"/>
                <a:gd name="T80" fmla="*/ 864 w 1377"/>
                <a:gd name="T81" fmla="*/ 1053 h 1418"/>
                <a:gd name="T82" fmla="*/ 855 w 1377"/>
                <a:gd name="T83" fmla="*/ 1021 h 1418"/>
                <a:gd name="T84" fmla="*/ 841 w 1377"/>
                <a:gd name="T85" fmla="*/ 992 h 1418"/>
                <a:gd name="T86" fmla="*/ 821 w 1377"/>
                <a:gd name="T87" fmla="*/ 970 h 1418"/>
                <a:gd name="T88" fmla="*/ 796 w 1377"/>
                <a:gd name="T89" fmla="*/ 953 h 1418"/>
                <a:gd name="T90" fmla="*/ 764 w 1377"/>
                <a:gd name="T91" fmla="*/ 940 h 1418"/>
                <a:gd name="T92" fmla="*/ 724 w 1377"/>
                <a:gd name="T93" fmla="*/ 931 h 1418"/>
                <a:gd name="T94" fmla="*/ 658 w 1377"/>
                <a:gd name="T95" fmla="*/ 925 h 1418"/>
                <a:gd name="T96" fmla="*/ 474 w 1377"/>
                <a:gd name="T97" fmla="*/ 613 h 1418"/>
                <a:gd name="T98" fmla="*/ 688 w 1377"/>
                <a:gd name="T99" fmla="*/ 613 h 1418"/>
                <a:gd name="T100" fmla="*/ 758 w 1377"/>
                <a:gd name="T101" fmla="*/ 606 h 1418"/>
                <a:gd name="T102" fmla="*/ 813 w 1377"/>
                <a:gd name="T103" fmla="*/ 590 h 1418"/>
                <a:gd name="T104" fmla="*/ 854 w 1377"/>
                <a:gd name="T105" fmla="*/ 564 h 1418"/>
                <a:gd name="T106" fmla="*/ 868 w 1377"/>
                <a:gd name="T107" fmla="*/ 548 h 1418"/>
                <a:gd name="T108" fmla="*/ 878 w 1377"/>
                <a:gd name="T109" fmla="*/ 528 h 1418"/>
                <a:gd name="T110" fmla="*/ 885 w 1377"/>
                <a:gd name="T111" fmla="*/ 496 h 1418"/>
                <a:gd name="T112" fmla="*/ 882 w 1377"/>
                <a:gd name="T113" fmla="*/ 444 h 1418"/>
                <a:gd name="T114" fmla="*/ 864 w 1377"/>
                <a:gd name="T115" fmla="*/ 400 h 1418"/>
                <a:gd name="T116" fmla="*/ 832 w 1377"/>
                <a:gd name="T117" fmla="*/ 367 h 1418"/>
                <a:gd name="T118" fmla="*/ 788 w 1377"/>
                <a:gd name="T119" fmla="*/ 345 h 1418"/>
                <a:gd name="T120" fmla="*/ 735 w 1377"/>
                <a:gd name="T121" fmla="*/ 334 h 1418"/>
                <a:gd name="T122" fmla="*/ 474 w 1377"/>
                <a:gd name="T123" fmla="*/ 331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7" h="1418">
                  <a:moveTo>
                    <a:pt x="474" y="924"/>
                  </a:moveTo>
                  <a:lnTo>
                    <a:pt x="474" y="1418"/>
                  </a:lnTo>
                  <a:lnTo>
                    <a:pt x="0" y="1418"/>
                  </a:lnTo>
                  <a:lnTo>
                    <a:pt x="0" y="0"/>
                  </a:lnTo>
                  <a:lnTo>
                    <a:pt x="683" y="0"/>
                  </a:lnTo>
                  <a:lnTo>
                    <a:pt x="727" y="1"/>
                  </a:lnTo>
                  <a:lnTo>
                    <a:pt x="770" y="2"/>
                  </a:lnTo>
                  <a:lnTo>
                    <a:pt x="810" y="5"/>
                  </a:lnTo>
                  <a:lnTo>
                    <a:pt x="849" y="7"/>
                  </a:lnTo>
                  <a:lnTo>
                    <a:pt x="886" y="11"/>
                  </a:lnTo>
                  <a:lnTo>
                    <a:pt x="921" y="15"/>
                  </a:lnTo>
                  <a:lnTo>
                    <a:pt x="955" y="20"/>
                  </a:lnTo>
                  <a:lnTo>
                    <a:pt x="987" y="25"/>
                  </a:lnTo>
                  <a:lnTo>
                    <a:pt x="1017" y="32"/>
                  </a:lnTo>
                  <a:lnTo>
                    <a:pt x="1046" y="39"/>
                  </a:lnTo>
                  <a:lnTo>
                    <a:pt x="1073" y="47"/>
                  </a:lnTo>
                  <a:lnTo>
                    <a:pt x="1098" y="56"/>
                  </a:lnTo>
                  <a:lnTo>
                    <a:pt x="1121" y="65"/>
                  </a:lnTo>
                  <a:lnTo>
                    <a:pt x="1145" y="76"/>
                  </a:lnTo>
                  <a:lnTo>
                    <a:pt x="1165" y="87"/>
                  </a:lnTo>
                  <a:lnTo>
                    <a:pt x="1184" y="99"/>
                  </a:lnTo>
                  <a:lnTo>
                    <a:pt x="1202" y="112"/>
                  </a:lnTo>
                  <a:lnTo>
                    <a:pt x="1219" y="126"/>
                  </a:lnTo>
                  <a:lnTo>
                    <a:pt x="1235" y="140"/>
                  </a:lnTo>
                  <a:lnTo>
                    <a:pt x="1249" y="155"/>
                  </a:lnTo>
                  <a:lnTo>
                    <a:pt x="1261" y="171"/>
                  </a:lnTo>
                  <a:lnTo>
                    <a:pt x="1273" y="188"/>
                  </a:lnTo>
                  <a:lnTo>
                    <a:pt x="1283" y="207"/>
                  </a:lnTo>
                  <a:lnTo>
                    <a:pt x="1292" y="225"/>
                  </a:lnTo>
                  <a:lnTo>
                    <a:pt x="1300" y="244"/>
                  </a:lnTo>
                  <a:lnTo>
                    <a:pt x="1306" y="264"/>
                  </a:lnTo>
                  <a:lnTo>
                    <a:pt x="1312" y="285"/>
                  </a:lnTo>
                  <a:lnTo>
                    <a:pt x="1316" y="308"/>
                  </a:lnTo>
                  <a:lnTo>
                    <a:pt x="1320" y="331"/>
                  </a:lnTo>
                  <a:lnTo>
                    <a:pt x="1323" y="354"/>
                  </a:lnTo>
                  <a:lnTo>
                    <a:pt x="1324" y="378"/>
                  </a:lnTo>
                  <a:lnTo>
                    <a:pt x="1325" y="405"/>
                  </a:lnTo>
                  <a:lnTo>
                    <a:pt x="1324" y="435"/>
                  </a:lnTo>
                  <a:lnTo>
                    <a:pt x="1321" y="464"/>
                  </a:lnTo>
                  <a:lnTo>
                    <a:pt x="1316" y="492"/>
                  </a:lnTo>
                  <a:lnTo>
                    <a:pt x="1310" y="521"/>
                  </a:lnTo>
                  <a:lnTo>
                    <a:pt x="1306" y="535"/>
                  </a:lnTo>
                  <a:lnTo>
                    <a:pt x="1302" y="548"/>
                  </a:lnTo>
                  <a:lnTo>
                    <a:pt x="1297" y="561"/>
                  </a:lnTo>
                  <a:lnTo>
                    <a:pt x="1292" y="573"/>
                  </a:lnTo>
                  <a:lnTo>
                    <a:pt x="1286" y="586"/>
                  </a:lnTo>
                  <a:lnTo>
                    <a:pt x="1280" y="598"/>
                  </a:lnTo>
                  <a:lnTo>
                    <a:pt x="1273" y="610"/>
                  </a:lnTo>
                  <a:lnTo>
                    <a:pt x="1266" y="622"/>
                  </a:lnTo>
                  <a:lnTo>
                    <a:pt x="1258" y="633"/>
                  </a:lnTo>
                  <a:lnTo>
                    <a:pt x="1250" y="644"/>
                  </a:lnTo>
                  <a:lnTo>
                    <a:pt x="1242" y="654"/>
                  </a:lnTo>
                  <a:lnTo>
                    <a:pt x="1233" y="664"/>
                  </a:lnTo>
                  <a:lnTo>
                    <a:pt x="1223" y="673"/>
                  </a:lnTo>
                  <a:lnTo>
                    <a:pt x="1212" y="683"/>
                  </a:lnTo>
                  <a:lnTo>
                    <a:pt x="1201" y="691"/>
                  </a:lnTo>
                  <a:lnTo>
                    <a:pt x="1190" y="700"/>
                  </a:lnTo>
                  <a:lnTo>
                    <a:pt x="1178" y="709"/>
                  </a:lnTo>
                  <a:lnTo>
                    <a:pt x="1166" y="716"/>
                  </a:lnTo>
                  <a:lnTo>
                    <a:pt x="1154" y="723"/>
                  </a:lnTo>
                  <a:lnTo>
                    <a:pt x="1140" y="730"/>
                  </a:lnTo>
                  <a:lnTo>
                    <a:pt x="1127" y="736"/>
                  </a:lnTo>
                  <a:lnTo>
                    <a:pt x="1111" y="741"/>
                  </a:lnTo>
                  <a:lnTo>
                    <a:pt x="1096" y="746"/>
                  </a:lnTo>
                  <a:lnTo>
                    <a:pt x="1081" y="750"/>
                  </a:lnTo>
                  <a:lnTo>
                    <a:pt x="1109" y="761"/>
                  </a:lnTo>
                  <a:lnTo>
                    <a:pt x="1136" y="771"/>
                  </a:lnTo>
                  <a:lnTo>
                    <a:pt x="1161" y="781"/>
                  </a:lnTo>
                  <a:lnTo>
                    <a:pt x="1184" y="792"/>
                  </a:lnTo>
                  <a:lnTo>
                    <a:pt x="1195" y="798"/>
                  </a:lnTo>
                  <a:lnTo>
                    <a:pt x="1205" y="804"/>
                  </a:lnTo>
                  <a:lnTo>
                    <a:pt x="1216" y="812"/>
                  </a:lnTo>
                  <a:lnTo>
                    <a:pt x="1226" y="819"/>
                  </a:lnTo>
                  <a:lnTo>
                    <a:pt x="1236" y="826"/>
                  </a:lnTo>
                  <a:lnTo>
                    <a:pt x="1245" y="834"/>
                  </a:lnTo>
                  <a:lnTo>
                    <a:pt x="1253" y="843"/>
                  </a:lnTo>
                  <a:lnTo>
                    <a:pt x="1261" y="852"/>
                  </a:lnTo>
                  <a:lnTo>
                    <a:pt x="1269" y="862"/>
                  </a:lnTo>
                  <a:lnTo>
                    <a:pt x="1276" y="873"/>
                  </a:lnTo>
                  <a:lnTo>
                    <a:pt x="1283" y="884"/>
                  </a:lnTo>
                  <a:lnTo>
                    <a:pt x="1289" y="896"/>
                  </a:lnTo>
                  <a:lnTo>
                    <a:pt x="1295" y="910"/>
                  </a:lnTo>
                  <a:lnTo>
                    <a:pt x="1300" y="924"/>
                  </a:lnTo>
                  <a:lnTo>
                    <a:pt x="1305" y="939"/>
                  </a:lnTo>
                  <a:lnTo>
                    <a:pt x="1309" y="955"/>
                  </a:lnTo>
                  <a:lnTo>
                    <a:pt x="1313" y="972"/>
                  </a:lnTo>
                  <a:lnTo>
                    <a:pt x="1316" y="990"/>
                  </a:lnTo>
                  <a:lnTo>
                    <a:pt x="1320" y="1010"/>
                  </a:lnTo>
                  <a:lnTo>
                    <a:pt x="1323" y="1031"/>
                  </a:lnTo>
                  <a:lnTo>
                    <a:pt x="1324" y="1052"/>
                  </a:lnTo>
                  <a:lnTo>
                    <a:pt x="1326" y="1076"/>
                  </a:lnTo>
                  <a:lnTo>
                    <a:pt x="1327" y="1100"/>
                  </a:lnTo>
                  <a:lnTo>
                    <a:pt x="1327" y="1127"/>
                  </a:lnTo>
                  <a:lnTo>
                    <a:pt x="1327" y="1190"/>
                  </a:lnTo>
                  <a:lnTo>
                    <a:pt x="1327" y="1243"/>
                  </a:lnTo>
                  <a:lnTo>
                    <a:pt x="1327" y="1266"/>
                  </a:lnTo>
                  <a:lnTo>
                    <a:pt x="1328" y="1286"/>
                  </a:lnTo>
                  <a:lnTo>
                    <a:pt x="1329" y="1304"/>
                  </a:lnTo>
                  <a:lnTo>
                    <a:pt x="1331" y="1320"/>
                  </a:lnTo>
                  <a:lnTo>
                    <a:pt x="1333" y="1333"/>
                  </a:lnTo>
                  <a:lnTo>
                    <a:pt x="1336" y="1345"/>
                  </a:lnTo>
                  <a:lnTo>
                    <a:pt x="1340" y="1354"/>
                  </a:lnTo>
                  <a:lnTo>
                    <a:pt x="1345" y="1362"/>
                  </a:lnTo>
                  <a:lnTo>
                    <a:pt x="1348" y="1365"/>
                  </a:lnTo>
                  <a:lnTo>
                    <a:pt x="1351" y="1367"/>
                  </a:lnTo>
                  <a:lnTo>
                    <a:pt x="1355" y="1369"/>
                  </a:lnTo>
                  <a:lnTo>
                    <a:pt x="1358" y="1371"/>
                  </a:lnTo>
                  <a:lnTo>
                    <a:pt x="1367" y="1373"/>
                  </a:lnTo>
                  <a:lnTo>
                    <a:pt x="1377" y="1374"/>
                  </a:lnTo>
                  <a:lnTo>
                    <a:pt x="1377" y="1418"/>
                  </a:lnTo>
                  <a:lnTo>
                    <a:pt x="896" y="1418"/>
                  </a:lnTo>
                  <a:lnTo>
                    <a:pt x="892" y="1403"/>
                  </a:lnTo>
                  <a:lnTo>
                    <a:pt x="887" y="1383"/>
                  </a:lnTo>
                  <a:lnTo>
                    <a:pt x="883" y="1358"/>
                  </a:lnTo>
                  <a:lnTo>
                    <a:pt x="880" y="1329"/>
                  </a:lnTo>
                  <a:lnTo>
                    <a:pt x="877" y="1295"/>
                  </a:lnTo>
                  <a:lnTo>
                    <a:pt x="874" y="1257"/>
                  </a:lnTo>
                  <a:lnTo>
                    <a:pt x="873" y="1216"/>
                  </a:lnTo>
                  <a:lnTo>
                    <a:pt x="872" y="1169"/>
                  </a:lnTo>
                  <a:lnTo>
                    <a:pt x="872" y="1137"/>
                  </a:lnTo>
                  <a:lnTo>
                    <a:pt x="870" y="1106"/>
                  </a:lnTo>
                  <a:lnTo>
                    <a:pt x="868" y="1078"/>
                  </a:lnTo>
                  <a:lnTo>
                    <a:pt x="864" y="1053"/>
                  </a:lnTo>
                  <a:lnTo>
                    <a:pt x="861" y="1042"/>
                  </a:lnTo>
                  <a:lnTo>
                    <a:pt x="858" y="1031"/>
                  </a:lnTo>
                  <a:lnTo>
                    <a:pt x="855" y="1021"/>
                  </a:lnTo>
                  <a:lnTo>
                    <a:pt x="851" y="1011"/>
                  </a:lnTo>
                  <a:lnTo>
                    <a:pt x="846" y="1001"/>
                  </a:lnTo>
                  <a:lnTo>
                    <a:pt x="841" y="992"/>
                  </a:lnTo>
                  <a:lnTo>
                    <a:pt x="834" y="984"/>
                  </a:lnTo>
                  <a:lnTo>
                    <a:pt x="828" y="977"/>
                  </a:lnTo>
                  <a:lnTo>
                    <a:pt x="821" y="970"/>
                  </a:lnTo>
                  <a:lnTo>
                    <a:pt x="813" y="964"/>
                  </a:lnTo>
                  <a:lnTo>
                    <a:pt x="805" y="958"/>
                  </a:lnTo>
                  <a:lnTo>
                    <a:pt x="796" y="953"/>
                  </a:lnTo>
                  <a:lnTo>
                    <a:pt x="786" y="948"/>
                  </a:lnTo>
                  <a:lnTo>
                    <a:pt x="776" y="944"/>
                  </a:lnTo>
                  <a:lnTo>
                    <a:pt x="764" y="940"/>
                  </a:lnTo>
                  <a:lnTo>
                    <a:pt x="752" y="936"/>
                  </a:lnTo>
                  <a:lnTo>
                    <a:pt x="738" y="933"/>
                  </a:lnTo>
                  <a:lnTo>
                    <a:pt x="724" y="931"/>
                  </a:lnTo>
                  <a:lnTo>
                    <a:pt x="709" y="929"/>
                  </a:lnTo>
                  <a:lnTo>
                    <a:pt x="693" y="927"/>
                  </a:lnTo>
                  <a:lnTo>
                    <a:pt x="658" y="925"/>
                  </a:lnTo>
                  <a:lnTo>
                    <a:pt x="618" y="924"/>
                  </a:lnTo>
                  <a:lnTo>
                    <a:pt x="474" y="924"/>
                  </a:lnTo>
                  <a:close/>
                  <a:moveTo>
                    <a:pt x="474" y="613"/>
                  </a:moveTo>
                  <a:lnTo>
                    <a:pt x="474" y="613"/>
                  </a:lnTo>
                  <a:lnTo>
                    <a:pt x="661" y="613"/>
                  </a:lnTo>
                  <a:lnTo>
                    <a:pt x="688" y="613"/>
                  </a:lnTo>
                  <a:lnTo>
                    <a:pt x="712" y="611"/>
                  </a:lnTo>
                  <a:lnTo>
                    <a:pt x="736" y="609"/>
                  </a:lnTo>
                  <a:lnTo>
                    <a:pt x="758" y="606"/>
                  </a:lnTo>
                  <a:lnTo>
                    <a:pt x="778" y="601"/>
                  </a:lnTo>
                  <a:lnTo>
                    <a:pt x="797" y="596"/>
                  </a:lnTo>
                  <a:lnTo>
                    <a:pt x="813" y="590"/>
                  </a:lnTo>
                  <a:lnTo>
                    <a:pt x="828" y="582"/>
                  </a:lnTo>
                  <a:lnTo>
                    <a:pt x="842" y="574"/>
                  </a:lnTo>
                  <a:lnTo>
                    <a:pt x="854" y="564"/>
                  </a:lnTo>
                  <a:lnTo>
                    <a:pt x="859" y="559"/>
                  </a:lnTo>
                  <a:lnTo>
                    <a:pt x="864" y="553"/>
                  </a:lnTo>
                  <a:lnTo>
                    <a:pt x="868" y="548"/>
                  </a:lnTo>
                  <a:lnTo>
                    <a:pt x="872" y="541"/>
                  </a:lnTo>
                  <a:lnTo>
                    <a:pt x="875" y="535"/>
                  </a:lnTo>
                  <a:lnTo>
                    <a:pt x="878" y="528"/>
                  </a:lnTo>
                  <a:lnTo>
                    <a:pt x="880" y="521"/>
                  </a:lnTo>
                  <a:lnTo>
                    <a:pt x="882" y="513"/>
                  </a:lnTo>
                  <a:lnTo>
                    <a:pt x="885" y="496"/>
                  </a:lnTo>
                  <a:lnTo>
                    <a:pt x="886" y="479"/>
                  </a:lnTo>
                  <a:lnTo>
                    <a:pt x="885" y="461"/>
                  </a:lnTo>
                  <a:lnTo>
                    <a:pt x="882" y="444"/>
                  </a:lnTo>
                  <a:lnTo>
                    <a:pt x="878" y="428"/>
                  </a:lnTo>
                  <a:lnTo>
                    <a:pt x="872" y="414"/>
                  </a:lnTo>
                  <a:lnTo>
                    <a:pt x="864" y="400"/>
                  </a:lnTo>
                  <a:lnTo>
                    <a:pt x="855" y="388"/>
                  </a:lnTo>
                  <a:lnTo>
                    <a:pt x="845" y="377"/>
                  </a:lnTo>
                  <a:lnTo>
                    <a:pt x="832" y="367"/>
                  </a:lnTo>
                  <a:lnTo>
                    <a:pt x="818" y="359"/>
                  </a:lnTo>
                  <a:lnTo>
                    <a:pt x="804" y="352"/>
                  </a:lnTo>
                  <a:lnTo>
                    <a:pt x="788" y="345"/>
                  </a:lnTo>
                  <a:lnTo>
                    <a:pt x="772" y="340"/>
                  </a:lnTo>
                  <a:lnTo>
                    <a:pt x="754" y="336"/>
                  </a:lnTo>
                  <a:lnTo>
                    <a:pt x="735" y="334"/>
                  </a:lnTo>
                  <a:lnTo>
                    <a:pt x="715" y="332"/>
                  </a:lnTo>
                  <a:lnTo>
                    <a:pt x="695" y="331"/>
                  </a:lnTo>
                  <a:lnTo>
                    <a:pt x="474" y="331"/>
                  </a:lnTo>
                  <a:lnTo>
                    <a:pt x="474" y="613"/>
                  </a:lnTo>
                  <a:close/>
                </a:path>
              </a:pathLst>
            </a:custGeom>
            <a:solidFill>
              <a:srgbClr val="F68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874707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3073D9-A66E-4771-B07A-7D971A6853B4}"/>
              </a:ext>
            </a:extLst>
          </p:cNvPr>
          <p:cNvSpPr txBox="1"/>
          <p:nvPr/>
        </p:nvSpPr>
        <p:spPr>
          <a:xfrm>
            <a:off x="647699" y="609600"/>
            <a:ext cx="10896601" cy="604781"/>
          </a:xfrm>
          <a:prstGeom prst="rect">
            <a:avLst/>
          </a:prstGeom>
          <a:noFill/>
        </p:spPr>
        <p:txBody>
          <a:bodyPr wrap="square" rtlCol="0" anchor="t">
            <a:spAutoFit/>
          </a:bodyPr>
          <a:lstStyle/>
          <a:p>
            <a:pPr algn="ctr">
              <a:lnSpc>
                <a:spcPct val="90000"/>
              </a:lnSpc>
            </a:pPr>
            <a:r>
              <a:rPr lang="en-US" sz="3600" b="1" dirty="0">
                <a:solidFill>
                  <a:schemeClr val="accent1"/>
                </a:solidFill>
                <a:ea typeface="Roboto Condensed" panose="02000000000000000000" pitchFamily="2" charset="0"/>
                <a:cs typeface="Poppins" panose="00000500000000000000" pitchFamily="2" charset="0"/>
              </a:rPr>
              <a:t>Methodology </a:t>
            </a:r>
            <a:r>
              <a:rPr lang="en-US" sz="3600" b="1" dirty="0">
                <a:solidFill>
                  <a:schemeClr val="accent2"/>
                </a:solidFill>
                <a:ea typeface="Roboto Condensed" panose="02000000000000000000" pitchFamily="2" charset="0"/>
                <a:cs typeface="Poppins SemiBold" panose="00000700000000000000" pitchFamily="2" charset="0"/>
              </a:rPr>
              <a:t>Details</a:t>
            </a:r>
            <a:endParaRPr lang="id-ID" sz="3600" b="1" dirty="0">
              <a:solidFill>
                <a:schemeClr val="accent2"/>
              </a:solidFill>
              <a:ea typeface="Roboto Condensed" panose="02000000000000000000" pitchFamily="2" charset="0"/>
              <a:cs typeface="Poppins SemiBold" panose="00000700000000000000" pitchFamily="2" charset="0"/>
            </a:endParaRPr>
          </a:p>
        </p:txBody>
      </p:sp>
      <p:sp>
        <p:nvSpPr>
          <p:cNvPr id="32" name="Rectangle 31">
            <a:extLst>
              <a:ext uri="{FF2B5EF4-FFF2-40B4-BE49-F238E27FC236}">
                <a16:creationId xmlns:a16="http://schemas.microsoft.com/office/drawing/2014/main" id="{213CDCEA-9C17-47E9-B83A-9B99DE334DC9}"/>
              </a:ext>
            </a:extLst>
          </p:cNvPr>
          <p:cNvSpPr/>
          <p:nvPr/>
        </p:nvSpPr>
        <p:spPr>
          <a:xfrm>
            <a:off x="0" y="4424624"/>
            <a:ext cx="12192000" cy="16282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Rounded Corners 36">
            <a:extLst>
              <a:ext uri="{FF2B5EF4-FFF2-40B4-BE49-F238E27FC236}">
                <a16:creationId xmlns:a16="http://schemas.microsoft.com/office/drawing/2014/main" id="{09DFB498-0995-4203-A4CE-073552A84749}"/>
              </a:ext>
            </a:extLst>
          </p:cNvPr>
          <p:cNvSpPr/>
          <p:nvPr/>
        </p:nvSpPr>
        <p:spPr>
          <a:xfrm>
            <a:off x="4735076" y="4217158"/>
            <a:ext cx="2721850" cy="41591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cs typeface="Poppins" panose="00000500000000000000" pitchFamily="2" charset="0"/>
              </a:rPr>
              <a:t>3-Step Methodology</a:t>
            </a:r>
          </a:p>
        </p:txBody>
      </p:sp>
      <p:grpSp>
        <p:nvGrpSpPr>
          <p:cNvPr id="54" name="Group 53">
            <a:extLst>
              <a:ext uri="{FF2B5EF4-FFF2-40B4-BE49-F238E27FC236}">
                <a16:creationId xmlns:a16="http://schemas.microsoft.com/office/drawing/2014/main" id="{DCC15250-3F86-463D-B33D-9D4718C19AE7}"/>
              </a:ext>
            </a:extLst>
          </p:cNvPr>
          <p:cNvGrpSpPr/>
          <p:nvPr/>
        </p:nvGrpSpPr>
        <p:grpSpPr>
          <a:xfrm>
            <a:off x="1076587" y="4752921"/>
            <a:ext cx="2463091" cy="971623"/>
            <a:chOff x="1076587" y="4782236"/>
            <a:chExt cx="2463091" cy="971623"/>
          </a:xfrm>
        </p:grpSpPr>
        <p:sp>
          <p:nvSpPr>
            <p:cNvPr id="45" name="Rectangle 44">
              <a:extLst>
                <a:ext uri="{FF2B5EF4-FFF2-40B4-BE49-F238E27FC236}">
                  <a16:creationId xmlns:a16="http://schemas.microsoft.com/office/drawing/2014/main" id="{09EFCD5A-00B0-4A6E-9986-9C06B4EC8D0B}"/>
                </a:ext>
              </a:extLst>
            </p:cNvPr>
            <p:cNvSpPr/>
            <p:nvPr/>
          </p:nvSpPr>
          <p:spPr bwMode="auto">
            <a:xfrm>
              <a:off x="1076587" y="5092781"/>
              <a:ext cx="2463091" cy="661078"/>
            </a:xfrm>
            <a:prstGeom prst="rect">
              <a:avLst/>
            </a:prstGeom>
          </p:spPr>
          <p:txBody>
            <a:bodyPr wrap="square">
              <a:spAutoFit/>
            </a:bodyPr>
            <a:lstStyle/>
            <a:p>
              <a:pPr algn="ctr">
                <a:lnSpc>
                  <a:spcPct val="120000"/>
                </a:lnSpc>
              </a:pPr>
              <a:r>
                <a:rPr lang="en-US" sz="1050" dirty="0">
                  <a:solidFill>
                    <a:schemeClr val="bg1">
                      <a:lumMod val="50000"/>
                    </a:schemeClr>
                  </a:solidFill>
                  <a:cs typeface="Segoe UI Light" panose="020B0502040204020203" pitchFamily="34" charset="0"/>
                </a:rPr>
                <a:t>Don’t have a 3-step process? How about a 2-step data plus a QA process? Or a 4-step overall process?</a:t>
              </a:r>
            </a:p>
          </p:txBody>
        </p:sp>
        <p:sp>
          <p:nvSpPr>
            <p:cNvPr id="51" name="Rectangle 50">
              <a:extLst>
                <a:ext uri="{FF2B5EF4-FFF2-40B4-BE49-F238E27FC236}">
                  <a16:creationId xmlns:a16="http://schemas.microsoft.com/office/drawing/2014/main" id="{1AA69170-E1B2-48FB-BEBD-675AF20F6815}"/>
                </a:ext>
              </a:extLst>
            </p:cNvPr>
            <p:cNvSpPr/>
            <p:nvPr/>
          </p:nvSpPr>
          <p:spPr>
            <a:xfrm>
              <a:off x="1076587" y="4782236"/>
              <a:ext cx="2463091" cy="338554"/>
            </a:xfrm>
            <a:prstGeom prst="rect">
              <a:avLst/>
            </a:prstGeom>
          </p:spPr>
          <p:txBody>
            <a:bodyPr wrap="square">
              <a:spAutoFit/>
            </a:bodyPr>
            <a:lstStyle/>
            <a:p>
              <a:pPr algn="ctr"/>
              <a:r>
                <a:rPr lang="en-GB" sz="1600" b="1" dirty="0">
                  <a:solidFill>
                    <a:schemeClr val="accent2"/>
                  </a:solidFill>
                  <a:cs typeface="Poppins" panose="00000500000000000000" pitchFamily="2" charset="0"/>
                </a:rPr>
                <a:t>01 </a:t>
              </a:r>
              <a:r>
                <a:rPr lang="en-GB" sz="1600" b="1" dirty="0">
                  <a:solidFill>
                    <a:schemeClr val="tx1">
                      <a:lumMod val="50000"/>
                      <a:lumOff val="50000"/>
                    </a:schemeClr>
                  </a:solidFill>
                </a:rPr>
                <a:t>Sample </a:t>
              </a:r>
            </a:p>
          </p:txBody>
        </p:sp>
      </p:grpSp>
      <p:grpSp>
        <p:nvGrpSpPr>
          <p:cNvPr id="29" name="Group 28">
            <a:extLst>
              <a:ext uri="{FF2B5EF4-FFF2-40B4-BE49-F238E27FC236}">
                <a16:creationId xmlns:a16="http://schemas.microsoft.com/office/drawing/2014/main" id="{7AC1F3D5-DF09-493C-ACE3-F1388E81D6D8}"/>
              </a:ext>
            </a:extLst>
          </p:cNvPr>
          <p:cNvGrpSpPr/>
          <p:nvPr/>
        </p:nvGrpSpPr>
        <p:grpSpPr>
          <a:xfrm>
            <a:off x="4885878" y="4752921"/>
            <a:ext cx="2463091" cy="971623"/>
            <a:chOff x="4885878" y="4782236"/>
            <a:chExt cx="2463091" cy="971623"/>
          </a:xfrm>
        </p:grpSpPr>
        <p:sp>
          <p:nvSpPr>
            <p:cNvPr id="46" name="Rectangle 45">
              <a:extLst>
                <a:ext uri="{FF2B5EF4-FFF2-40B4-BE49-F238E27FC236}">
                  <a16:creationId xmlns:a16="http://schemas.microsoft.com/office/drawing/2014/main" id="{DE535B8A-A481-42E6-A91F-A85294EE4F90}"/>
                </a:ext>
              </a:extLst>
            </p:cNvPr>
            <p:cNvSpPr/>
            <p:nvPr/>
          </p:nvSpPr>
          <p:spPr bwMode="auto">
            <a:xfrm>
              <a:off x="4885878" y="5092781"/>
              <a:ext cx="2420245" cy="661078"/>
            </a:xfrm>
            <a:prstGeom prst="rect">
              <a:avLst/>
            </a:prstGeom>
          </p:spPr>
          <p:txBody>
            <a:bodyPr wrap="square">
              <a:spAutoFit/>
            </a:bodyPr>
            <a:lstStyle/>
            <a:p>
              <a:pPr algn="ctr">
                <a:lnSpc>
                  <a:spcPct val="120000"/>
                </a:lnSpc>
              </a:pPr>
              <a:r>
                <a:rPr lang="en-US" sz="1050" dirty="0">
                  <a:solidFill>
                    <a:schemeClr val="bg1">
                      <a:lumMod val="50000"/>
                    </a:schemeClr>
                  </a:solidFill>
                  <a:cs typeface="Segoe UI Light" panose="020B0502040204020203" pitchFamily="34" charset="0"/>
                </a:rPr>
                <a:t>Lorem ipsum dolor sit amet, an </a:t>
              </a:r>
              <a:r>
                <a:rPr lang="en-US" sz="1050" dirty="0" err="1">
                  <a:solidFill>
                    <a:schemeClr val="bg1">
                      <a:lumMod val="50000"/>
                    </a:schemeClr>
                  </a:solidFill>
                  <a:cs typeface="Segoe UI Light" panose="020B0502040204020203" pitchFamily="34" charset="0"/>
                </a:rPr>
                <a:t>wisi</a:t>
              </a:r>
              <a:r>
                <a:rPr lang="en-US" sz="1050" dirty="0">
                  <a:solidFill>
                    <a:schemeClr val="bg1">
                      <a:lumMod val="50000"/>
                    </a:schemeClr>
                  </a:solidFill>
                  <a:cs typeface="Segoe UI Light" panose="020B0502040204020203" pitchFamily="34" charset="0"/>
                </a:rPr>
                <a:t> </a:t>
              </a:r>
              <a:r>
                <a:rPr lang="en-US" sz="1050" dirty="0" err="1">
                  <a:solidFill>
                    <a:schemeClr val="bg1">
                      <a:lumMod val="50000"/>
                    </a:schemeClr>
                  </a:solidFill>
                  <a:cs typeface="Segoe UI Light" panose="020B0502040204020203" pitchFamily="34" charset="0"/>
                </a:rPr>
                <a:t>assueverit</a:t>
              </a:r>
              <a:r>
                <a:rPr lang="en-US" sz="1050" dirty="0">
                  <a:solidFill>
                    <a:schemeClr val="bg1">
                      <a:lumMod val="50000"/>
                    </a:schemeClr>
                  </a:solidFill>
                  <a:cs typeface="Segoe UI Light" panose="020B0502040204020203" pitchFamily="34" charset="0"/>
                </a:rPr>
                <a:t> </a:t>
              </a:r>
              <a:r>
                <a:rPr lang="en-US" sz="1050" dirty="0" err="1">
                  <a:solidFill>
                    <a:schemeClr val="bg1">
                      <a:lumMod val="50000"/>
                    </a:schemeClr>
                  </a:solidFill>
                  <a:cs typeface="Segoe UI Light" panose="020B0502040204020203" pitchFamily="34" charset="0"/>
                </a:rPr>
                <a:t>disputando</a:t>
              </a:r>
              <a:r>
                <a:rPr lang="en-US" sz="1050" dirty="0">
                  <a:solidFill>
                    <a:schemeClr val="bg1">
                      <a:lumMod val="50000"/>
                    </a:schemeClr>
                  </a:solidFill>
                  <a:cs typeface="Segoe UI Light" panose="020B0502040204020203" pitchFamily="34" charset="0"/>
                </a:rPr>
                <a:t> mel, </a:t>
              </a:r>
              <a:r>
                <a:rPr lang="en-US" sz="1050" dirty="0" err="1">
                  <a:solidFill>
                    <a:schemeClr val="bg1">
                      <a:lumMod val="50000"/>
                    </a:schemeClr>
                  </a:solidFill>
                  <a:cs typeface="Segoe UI Light" panose="020B0502040204020203" pitchFamily="34" charset="0"/>
                </a:rPr>
                <a:t>eum</a:t>
              </a:r>
              <a:r>
                <a:rPr lang="en-US" sz="1050" dirty="0">
                  <a:solidFill>
                    <a:schemeClr val="bg1">
                      <a:lumMod val="50000"/>
                    </a:schemeClr>
                  </a:solidFill>
                  <a:cs typeface="Segoe UI Light" panose="020B0502040204020203" pitchFamily="34" charset="0"/>
                </a:rPr>
                <a:t> </a:t>
              </a:r>
              <a:r>
                <a:rPr lang="en-US" sz="1050" dirty="0" err="1">
                  <a:solidFill>
                    <a:schemeClr val="bg1">
                      <a:lumMod val="50000"/>
                    </a:schemeClr>
                  </a:solidFill>
                  <a:cs typeface="Segoe UI Light" panose="020B0502040204020203" pitchFamily="34" charset="0"/>
                </a:rPr>
                <a:t>soleat</a:t>
              </a:r>
              <a:r>
                <a:rPr lang="en-US" sz="1050" dirty="0">
                  <a:solidFill>
                    <a:schemeClr val="bg1">
                      <a:lumMod val="50000"/>
                    </a:schemeClr>
                  </a:solidFill>
                  <a:cs typeface="Segoe UI Light" panose="020B0502040204020203" pitchFamily="34" charset="0"/>
                </a:rPr>
                <a:t> </a:t>
              </a:r>
              <a:r>
                <a:rPr lang="en-US" sz="1050" dirty="0" err="1">
                  <a:solidFill>
                    <a:schemeClr val="bg1">
                      <a:lumMod val="50000"/>
                    </a:schemeClr>
                  </a:solidFill>
                  <a:cs typeface="Segoe UI Light" panose="020B0502040204020203" pitchFamily="34" charset="0"/>
                </a:rPr>
                <a:t>legere</a:t>
              </a:r>
              <a:r>
                <a:rPr lang="en-US" sz="1050" dirty="0">
                  <a:solidFill>
                    <a:schemeClr val="bg1">
                      <a:lumMod val="50000"/>
                    </a:schemeClr>
                  </a:solidFill>
                  <a:cs typeface="Segoe UI Light" panose="020B0502040204020203" pitchFamily="34" charset="0"/>
                </a:rPr>
                <a:t> </a:t>
              </a:r>
              <a:r>
                <a:rPr lang="en-US" sz="1050" dirty="0" err="1">
                  <a:solidFill>
                    <a:schemeClr val="bg1">
                      <a:lumMod val="50000"/>
                    </a:schemeClr>
                  </a:solidFill>
                  <a:cs typeface="Segoe UI Light" panose="020B0502040204020203" pitchFamily="34" charset="0"/>
                </a:rPr>
                <a:t>eloquentiam</a:t>
              </a:r>
              <a:r>
                <a:rPr lang="en-US" sz="1050" dirty="0">
                  <a:solidFill>
                    <a:schemeClr val="bg1">
                      <a:lumMod val="50000"/>
                    </a:schemeClr>
                  </a:solidFill>
                  <a:cs typeface="Segoe UI Light" panose="020B0502040204020203" pitchFamily="34" charset="0"/>
                </a:rPr>
                <a:t> in. </a:t>
              </a:r>
            </a:p>
          </p:txBody>
        </p:sp>
        <p:sp>
          <p:nvSpPr>
            <p:cNvPr id="52" name="Rectangle 51">
              <a:extLst>
                <a:ext uri="{FF2B5EF4-FFF2-40B4-BE49-F238E27FC236}">
                  <a16:creationId xmlns:a16="http://schemas.microsoft.com/office/drawing/2014/main" id="{CECA58E0-B192-4413-AD14-4EAF43A6C118}"/>
                </a:ext>
              </a:extLst>
            </p:cNvPr>
            <p:cNvSpPr/>
            <p:nvPr/>
          </p:nvSpPr>
          <p:spPr>
            <a:xfrm>
              <a:off x="4885878" y="4782236"/>
              <a:ext cx="2463091" cy="338554"/>
            </a:xfrm>
            <a:prstGeom prst="rect">
              <a:avLst/>
            </a:prstGeom>
          </p:spPr>
          <p:txBody>
            <a:bodyPr wrap="square">
              <a:spAutoFit/>
            </a:bodyPr>
            <a:lstStyle/>
            <a:p>
              <a:pPr algn="ctr"/>
              <a:r>
                <a:rPr lang="en-GB" sz="1600" b="1" dirty="0">
                  <a:solidFill>
                    <a:schemeClr val="accent2"/>
                  </a:solidFill>
                  <a:cs typeface="Poppins" panose="00000500000000000000" pitchFamily="2" charset="0"/>
                </a:rPr>
                <a:t>0</a:t>
              </a:r>
              <a:r>
                <a:rPr lang="id-ID" sz="1600" b="1" dirty="0">
                  <a:solidFill>
                    <a:schemeClr val="accent2"/>
                  </a:solidFill>
                  <a:cs typeface="Poppins" panose="00000500000000000000" pitchFamily="2" charset="0"/>
                </a:rPr>
                <a:t>2</a:t>
              </a:r>
              <a:r>
                <a:rPr lang="en-GB" sz="1600" b="1" dirty="0">
                  <a:solidFill>
                    <a:schemeClr val="accent2"/>
                  </a:solidFill>
                  <a:cs typeface="Poppins" panose="00000500000000000000" pitchFamily="2" charset="0"/>
                </a:rPr>
                <a:t> </a:t>
              </a:r>
              <a:r>
                <a:rPr lang="en-GB" sz="1600" b="1" dirty="0">
                  <a:solidFill>
                    <a:schemeClr val="tx1">
                      <a:lumMod val="50000"/>
                      <a:lumOff val="50000"/>
                    </a:schemeClr>
                  </a:solidFill>
                </a:rPr>
                <a:t>XYZ Data Collection</a:t>
              </a:r>
            </a:p>
          </p:txBody>
        </p:sp>
      </p:grpSp>
      <p:grpSp>
        <p:nvGrpSpPr>
          <p:cNvPr id="26" name="Group 25">
            <a:extLst>
              <a:ext uri="{FF2B5EF4-FFF2-40B4-BE49-F238E27FC236}">
                <a16:creationId xmlns:a16="http://schemas.microsoft.com/office/drawing/2014/main" id="{613799C9-D058-4005-9EE7-82DE5A4EDCBC}"/>
              </a:ext>
            </a:extLst>
          </p:cNvPr>
          <p:cNvGrpSpPr/>
          <p:nvPr/>
        </p:nvGrpSpPr>
        <p:grpSpPr>
          <a:xfrm>
            <a:off x="8485809" y="4752921"/>
            <a:ext cx="2629605" cy="971623"/>
            <a:chOff x="8485809" y="4782236"/>
            <a:chExt cx="2629605" cy="971623"/>
          </a:xfrm>
        </p:grpSpPr>
        <p:sp>
          <p:nvSpPr>
            <p:cNvPr id="47" name="Rectangle 46">
              <a:extLst>
                <a:ext uri="{FF2B5EF4-FFF2-40B4-BE49-F238E27FC236}">
                  <a16:creationId xmlns:a16="http://schemas.microsoft.com/office/drawing/2014/main" id="{B3EEBC31-B7BD-45A0-9430-DE76CD3BD8FD}"/>
                </a:ext>
              </a:extLst>
            </p:cNvPr>
            <p:cNvSpPr/>
            <p:nvPr/>
          </p:nvSpPr>
          <p:spPr bwMode="auto">
            <a:xfrm>
              <a:off x="8485809" y="5092781"/>
              <a:ext cx="2629605" cy="661078"/>
            </a:xfrm>
            <a:prstGeom prst="rect">
              <a:avLst/>
            </a:prstGeom>
          </p:spPr>
          <p:txBody>
            <a:bodyPr wrap="square">
              <a:spAutoFit/>
            </a:bodyPr>
            <a:lstStyle/>
            <a:p>
              <a:pPr algn="ctr">
                <a:lnSpc>
                  <a:spcPct val="120000"/>
                </a:lnSpc>
              </a:pPr>
              <a:r>
                <a:rPr lang="en-US" sz="1050" dirty="0">
                  <a:solidFill>
                    <a:schemeClr val="bg1">
                      <a:lumMod val="50000"/>
                    </a:schemeClr>
                  </a:solidFill>
                  <a:cs typeface="Segoe UI Light" panose="020B0502040204020203" pitchFamily="34" charset="0"/>
                </a:rPr>
                <a:t>Lorem ipsum dolor sit amet, an </a:t>
              </a:r>
              <a:r>
                <a:rPr lang="en-US" sz="1050" dirty="0" err="1">
                  <a:solidFill>
                    <a:schemeClr val="bg1">
                      <a:lumMod val="50000"/>
                    </a:schemeClr>
                  </a:solidFill>
                  <a:cs typeface="Segoe UI Light" panose="020B0502040204020203" pitchFamily="34" charset="0"/>
                </a:rPr>
                <a:t>wisi</a:t>
              </a:r>
              <a:r>
                <a:rPr lang="en-US" sz="1050" dirty="0">
                  <a:solidFill>
                    <a:schemeClr val="bg1">
                      <a:lumMod val="50000"/>
                    </a:schemeClr>
                  </a:solidFill>
                  <a:cs typeface="Segoe UI Light" panose="020B0502040204020203" pitchFamily="34" charset="0"/>
                </a:rPr>
                <a:t> </a:t>
              </a:r>
              <a:r>
                <a:rPr lang="en-US" sz="1050" dirty="0" err="1">
                  <a:solidFill>
                    <a:schemeClr val="bg1">
                      <a:lumMod val="50000"/>
                    </a:schemeClr>
                  </a:solidFill>
                  <a:cs typeface="Segoe UI Light" panose="020B0502040204020203" pitchFamily="34" charset="0"/>
                </a:rPr>
                <a:t>assueverit</a:t>
              </a:r>
              <a:r>
                <a:rPr lang="en-US" sz="1050" dirty="0">
                  <a:solidFill>
                    <a:schemeClr val="bg1">
                      <a:lumMod val="50000"/>
                    </a:schemeClr>
                  </a:solidFill>
                  <a:cs typeface="Segoe UI Light" panose="020B0502040204020203" pitchFamily="34" charset="0"/>
                </a:rPr>
                <a:t> </a:t>
              </a:r>
              <a:r>
                <a:rPr lang="en-US" sz="1050" dirty="0" err="1">
                  <a:solidFill>
                    <a:schemeClr val="bg1">
                      <a:lumMod val="50000"/>
                    </a:schemeClr>
                  </a:solidFill>
                  <a:cs typeface="Segoe UI Light" panose="020B0502040204020203" pitchFamily="34" charset="0"/>
                </a:rPr>
                <a:t>disputando</a:t>
              </a:r>
              <a:r>
                <a:rPr lang="en-US" sz="1050" dirty="0">
                  <a:solidFill>
                    <a:schemeClr val="bg1">
                      <a:lumMod val="50000"/>
                    </a:schemeClr>
                  </a:solidFill>
                  <a:cs typeface="Segoe UI Light" panose="020B0502040204020203" pitchFamily="34" charset="0"/>
                </a:rPr>
                <a:t> mel, </a:t>
              </a:r>
              <a:r>
                <a:rPr lang="en-US" sz="1050" dirty="0" err="1">
                  <a:solidFill>
                    <a:schemeClr val="bg1">
                      <a:lumMod val="50000"/>
                    </a:schemeClr>
                  </a:solidFill>
                  <a:cs typeface="Segoe UI Light" panose="020B0502040204020203" pitchFamily="34" charset="0"/>
                </a:rPr>
                <a:t>eum</a:t>
              </a:r>
              <a:r>
                <a:rPr lang="en-US" sz="1050" dirty="0">
                  <a:solidFill>
                    <a:schemeClr val="bg1">
                      <a:lumMod val="50000"/>
                    </a:schemeClr>
                  </a:solidFill>
                  <a:cs typeface="Segoe UI Light" panose="020B0502040204020203" pitchFamily="34" charset="0"/>
                </a:rPr>
                <a:t> </a:t>
              </a:r>
              <a:r>
                <a:rPr lang="en-US" sz="1050" dirty="0" err="1">
                  <a:solidFill>
                    <a:schemeClr val="bg1">
                      <a:lumMod val="50000"/>
                    </a:schemeClr>
                  </a:solidFill>
                  <a:cs typeface="Segoe UI Light" panose="020B0502040204020203" pitchFamily="34" charset="0"/>
                </a:rPr>
                <a:t>soleat</a:t>
              </a:r>
              <a:r>
                <a:rPr lang="en-US" sz="1050" dirty="0">
                  <a:solidFill>
                    <a:schemeClr val="bg1">
                      <a:lumMod val="50000"/>
                    </a:schemeClr>
                  </a:solidFill>
                  <a:cs typeface="Segoe UI Light" panose="020B0502040204020203" pitchFamily="34" charset="0"/>
                </a:rPr>
                <a:t> </a:t>
              </a:r>
              <a:r>
                <a:rPr lang="en-US" sz="1050" dirty="0" err="1">
                  <a:solidFill>
                    <a:schemeClr val="bg1">
                      <a:lumMod val="50000"/>
                    </a:schemeClr>
                  </a:solidFill>
                  <a:cs typeface="Segoe UI Light" panose="020B0502040204020203" pitchFamily="34" charset="0"/>
                </a:rPr>
                <a:t>legere</a:t>
              </a:r>
              <a:r>
                <a:rPr lang="en-US" sz="1050" dirty="0">
                  <a:solidFill>
                    <a:schemeClr val="bg1">
                      <a:lumMod val="50000"/>
                    </a:schemeClr>
                  </a:solidFill>
                  <a:cs typeface="Segoe UI Light" panose="020B0502040204020203" pitchFamily="34" charset="0"/>
                </a:rPr>
                <a:t> </a:t>
              </a:r>
              <a:r>
                <a:rPr lang="en-US" sz="1050" dirty="0" err="1">
                  <a:solidFill>
                    <a:schemeClr val="bg1">
                      <a:lumMod val="50000"/>
                    </a:schemeClr>
                  </a:solidFill>
                  <a:cs typeface="Segoe UI Light" panose="020B0502040204020203" pitchFamily="34" charset="0"/>
                </a:rPr>
                <a:t>eloquentiam</a:t>
              </a:r>
              <a:r>
                <a:rPr lang="en-US" sz="1050" dirty="0">
                  <a:solidFill>
                    <a:schemeClr val="bg1">
                      <a:lumMod val="50000"/>
                    </a:schemeClr>
                  </a:solidFill>
                  <a:cs typeface="Segoe UI Light" panose="020B0502040204020203" pitchFamily="34" charset="0"/>
                </a:rPr>
                <a:t> in. </a:t>
              </a:r>
            </a:p>
          </p:txBody>
        </p:sp>
        <p:sp>
          <p:nvSpPr>
            <p:cNvPr id="53" name="Rectangle 52">
              <a:extLst>
                <a:ext uri="{FF2B5EF4-FFF2-40B4-BE49-F238E27FC236}">
                  <a16:creationId xmlns:a16="http://schemas.microsoft.com/office/drawing/2014/main" id="{40B90E46-0397-4596-8A13-8FD71CDF2BEA}"/>
                </a:ext>
              </a:extLst>
            </p:cNvPr>
            <p:cNvSpPr/>
            <p:nvPr/>
          </p:nvSpPr>
          <p:spPr>
            <a:xfrm>
              <a:off x="8569066" y="4782236"/>
              <a:ext cx="2463091" cy="338554"/>
            </a:xfrm>
            <a:prstGeom prst="rect">
              <a:avLst/>
            </a:prstGeom>
          </p:spPr>
          <p:txBody>
            <a:bodyPr wrap="square">
              <a:spAutoFit/>
            </a:bodyPr>
            <a:lstStyle/>
            <a:p>
              <a:pPr algn="ctr"/>
              <a:r>
                <a:rPr lang="en-GB" sz="1600" b="1" dirty="0">
                  <a:solidFill>
                    <a:schemeClr val="accent2"/>
                  </a:solidFill>
                  <a:cs typeface="Poppins" panose="00000500000000000000" pitchFamily="2" charset="0"/>
                </a:rPr>
                <a:t>03 </a:t>
              </a:r>
              <a:r>
                <a:rPr lang="en-GB" sz="1600" b="1" dirty="0">
                  <a:solidFill>
                    <a:schemeClr val="tx1">
                      <a:lumMod val="50000"/>
                      <a:lumOff val="50000"/>
                    </a:schemeClr>
                  </a:solidFill>
                </a:rPr>
                <a:t>XYZ Reminders</a:t>
              </a:r>
            </a:p>
          </p:txBody>
        </p:sp>
      </p:grpSp>
      <p:grpSp>
        <p:nvGrpSpPr>
          <p:cNvPr id="19" name="Group 18">
            <a:extLst>
              <a:ext uri="{FF2B5EF4-FFF2-40B4-BE49-F238E27FC236}">
                <a16:creationId xmlns:a16="http://schemas.microsoft.com/office/drawing/2014/main" id="{D9BBE399-2FCC-4187-A103-1103D881C543}"/>
              </a:ext>
            </a:extLst>
          </p:cNvPr>
          <p:cNvGrpSpPr/>
          <p:nvPr/>
        </p:nvGrpSpPr>
        <p:grpSpPr>
          <a:xfrm>
            <a:off x="4443839" y="1510412"/>
            <a:ext cx="3328148" cy="2466276"/>
            <a:chOff x="4735074" y="1687165"/>
            <a:chExt cx="2721852" cy="1586998"/>
          </a:xfrm>
        </p:grpSpPr>
        <p:sp>
          <p:nvSpPr>
            <p:cNvPr id="7" name="Rectangle: Top Corners Rounded 6">
              <a:extLst>
                <a:ext uri="{FF2B5EF4-FFF2-40B4-BE49-F238E27FC236}">
                  <a16:creationId xmlns:a16="http://schemas.microsoft.com/office/drawing/2014/main" id="{BF6411E5-B57E-4DBC-B997-D728E3A18D1C}"/>
                </a:ext>
              </a:extLst>
            </p:cNvPr>
            <p:cNvSpPr/>
            <p:nvPr/>
          </p:nvSpPr>
          <p:spPr>
            <a:xfrm rot="10800000">
              <a:off x="4735075" y="1687165"/>
              <a:ext cx="2721851" cy="1586998"/>
            </a:xfrm>
            <a:prstGeom prst="round2SameRect">
              <a:avLst>
                <a:gd name="adj1" fmla="val 3916"/>
                <a:gd name="adj2" fmla="val 0"/>
              </a:avLst>
            </a:prstGeom>
            <a:solidFill>
              <a:schemeClr val="bg1"/>
            </a:solidFill>
            <a:ln>
              <a:noFill/>
            </a:ln>
            <a:effectLst>
              <a:outerShdw blurRad="444500" dist="114300" dir="5400000" sx="90000" sy="9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Rectangle 7">
              <a:extLst>
                <a:ext uri="{FF2B5EF4-FFF2-40B4-BE49-F238E27FC236}">
                  <a16:creationId xmlns:a16="http://schemas.microsoft.com/office/drawing/2014/main" id="{3E261754-8A5A-43AD-881E-808BABC487CD}"/>
                </a:ext>
              </a:extLst>
            </p:cNvPr>
            <p:cNvSpPr/>
            <p:nvPr/>
          </p:nvSpPr>
          <p:spPr>
            <a:xfrm>
              <a:off x="4735074" y="1687165"/>
              <a:ext cx="2721852" cy="307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b="1"/>
            </a:p>
          </p:txBody>
        </p:sp>
        <p:sp>
          <p:nvSpPr>
            <p:cNvPr id="13" name="Rounded Rectangle 55">
              <a:extLst>
                <a:ext uri="{FF2B5EF4-FFF2-40B4-BE49-F238E27FC236}">
                  <a16:creationId xmlns:a16="http://schemas.microsoft.com/office/drawing/2014/main" id="{20D4158C-8AF5-406C-BECB-35D298537160}"/>
                </a:ext>
              </a:extLst>
            </p:cNvPr>
            <p:cNvSpPr/>
            <p:nvPr/>
          </p:nvSpPr>
          <p:spPr>
            <a:xfrm>
              <a:off x="4844415" y="1887754"/>
              <a:ext cx="1318260" cy="303889"/>
            </a:xfrm>
            <a:prstGeom prst="roundRect">
              <a:avLst/>
            </a:prstGeom>
            <a:noFill/>
            <a:ln w="1270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0" fontAlgn="base" hangingPunct="0">
                <a:spcBef>
                  <a:spcPct val="0"/>
                </a:spcBef>
                <a:spcAft>
                  <a:spcPct val="0"/>
                </a:spcAft>
              </a:pPr>
              <a:r>
                <a:rPr lang="en-US" sz="1600" b="1" dirty="0">
                  <a:solidFill>
                    <a:schemeClr val="accent2"/>
                  </a:solidFill>
                  <a:ea typeface="Roboto Condensed" panose="02000000000000000000" pitchFamily="2" charset="0"/>
                  <a:cs typeface="Poppins SemiBold" panose="00000700000000000000" pitchFamily="2" charset="0"/>
                </a:rPr>
                <a:t>Geography</a:t>
              </a:r>
            </a:p>
          </p:txBody>
        </p:sp>
        <p:sp>
          <p:nvSpPr>
            <p:cNvPr id="48" name="Rectangle 47">
              <a:extLst>
                <a:ext uri="{FF2B5EF4-FFF2-40B4-BE49-F238E27FC236}">
                  <a16:creationId xmlns:a16="http://schemas.microsoft.com/office/drawing/2014/main" id="{B47AA7EB-F235-4BC4-8A16-F118D425E02B}"/>
                </a:ext>
              </a:extLst>
            </p:cNvPr>
            <p:cNvSpPr/>
            <p:nvPr/>
          </p:nvSpPr>
          <p:spPr bwMode="auto">
            <a:xfrm>
              <a:off x="4885878" y="2239848"/>
              <a:ext cx="2420245" cy="644897"/>
            </a:xfrm>
            <a:prstGeom prst="rect">
              <a:avLst/>
            </a:prstGeom>
            <a:noFill/>
            <a:ln w="12700" cap="flat" cmpd="sng" algn="ctr">
              <a:noFill/>
              <a:prstDash val="solid"/>
            </a:ln>
            <a:effectLst/>
          </p:spPr>
          <p:txBody>
            <a:bodyPr wrap="square" lIns="91440" tIns="91440" anchor="t" anchorCtr="0">
              <a:spAutoFit/>
            </a:bodyPr>
            <a:lstStyle/>
            <a:p>
              <a:pPr lvl="0" defTabSz="457200" eaLnBrk="0" fontAlgn="base" hangingPunct="0">
                <a:lnSpc>
                  <a:spcPct val="120000"/>
                </a:lnSpc>
                <a:spcAft>
                  <a:spcPct val="0"/>
                </a:spcAft>
                <a:defRPr/>
              </a:pPr>
              <a:r>
                <a:rPr lang="en-US" sz="1200" dirty="0">
                  <a:solidFill>
                    <a:schemeClr val="tx1">
                      <a:lumMod val="50000"/>
                      <a:lumOff val="50000"/>
                    </a:schemeClr>
                  </a:solidFill>
                  <a:ea typeface="Osaka" pitchFamily="-110" charset="-128"/>
                  <a:cs typeface="Segoe UI Light" panose="020B0502040204020203" pitchFamily="34" charset="0"/>
                </a:rPr>
                <a:t>Lorem ipsum dolor sit amet, an </a:t>
              </a:r>
              <a:r>
                <a:rPr lang="en-US" sz="1200" dirty="0" err="1">
                  <a:solidFill>
                    <a:schemeClr val="tx1">
                      <a:lumMod val="50000"/>
                      <a:lumOff val="50000"/>
                    </a:schemeClr>
                  </a:solidFill>
                  <a:ea typeface="Osaka" pitchFamily="-110" charset="-128"/>
                  <a:cs typeface="Segoe UI Light" panose="020B0502040204020203" pitchFamily="34" charset="0"/>
                </a:rPr>
                <a:t>wisi</a:t>
              </a:r>
              <a:r>
                <a:rPr lang="en-US" sz="1200" dirty="0">
                  <a:solidFill>
                    <a:schemeClr val="tx1">
                      <a:lumMod val="50000"/>
                      <a:lumOff val="50000"/>
                    </a:schemeClr>
                  </a:solidFill>
                  <a:ea typeface="Osaka" pitchFamily="-110" charset="-128"/>
                  <a:cs typeface="Segoe UI Light" panose="020B0502040204020203" pitchFamily="34" charset="0"/>
                </a:rPr>
                <a:t> </a:t>
              </a:r>
              <a:r>
                <a:rPr lang="en-US" sz="1200" dirty="0" err="1">
                  <a:solidFill>
                    <a:schemeClr val="tx1">
                      <a:lumMod val="50000"/>
                      <a:lumOff val="50000"/>
                    </a:schemeClr>
                  </a:solidFill>
                  <a:ea typeface="Osaka" pitchFamily="-110" charset="-128"/>
                  <a:cs typeface="Segoe UI Light" panose="020B0502040204020203" pitchFamily="34" charset="0"/>
                </a:rPr>
                <a:t>assueverit</a:t>
              </a:r>
              <a:r>
                <a:rPr lang="en-US" sz="1200" dirty="0">
                  <a:solidFill>
                    <a:schemeClr val="tx1">
                      <a:lumMod val="50000"/>
                      <a:lumOff val="50000"/>
                    </a:schemeClr>
                  </a:solidFill>
                  <a:ea typeface="Osaka" pitchFamily="-110" charset="-128"/>
                  <a:cs typeface="Segoe UI Light" panose="020B0502040204020203" pitchFamily="34" charset="0"/>
                </a:rPr>
                <a:t> </a:t>
              </a:r>
              <a:r>
                <a:rPr lang="en-US" sz="1200" dirty="0" err="1">
                  <a:solidFill>
                    <a:schemeClr val="tx1">
                      <a:lumMod val="50000"/>
                      <a:lumOff val="50000"/>
                    </a:schemeClr>
                  </a:solidFill>
                  <a:ea typeface="Osaka" pitchFamily="-110" charset="-128"/>
                  <a:cs typeface="Segoe UI Light" panose="020B0502040204020203" pitchFamily="34" charset="0"/>
                </a:rPr>
                <a:t>disputando</a:t>
              </a:r>
              <a:r>
                <a:rPr lang="en-US" sz="1200" dirty="0">
                  <a:solidFill>
                    <a:schemeClr val="tx1">
                      <a:lumMod val="50000"/>
                      <a:lumOff val="50000"/>
                    </a:schemeClr>
                  </a:solidFill>
                  <a:ea typeface="Osaka" pitchFamily="-110" charset="-128"/>
                  <a:cs typeface="Segoe UI Light" panose="020B0502040204020203" pitchFamily="34" charset="0"/>
                </a:rPr>
                <a:t> mel, </a:t>
              </a:r>
              <a:r>
                <a:rPr lang="en-US" sz="1200" dirty="0" err="1">
                  <a:solidFill>
                    <a:schemeClr val="tx1">
                      <a:lumMod val="50000"/>
                      <a:lumOff val="50000"/>
                    </a:schemeClr>
                  </a:solidFill>
                  <a:ea typeface="Osaka" pitchFamily="-110" charset="-128"/>
                  <a:cs typeface="Segoe UI Light" panose="020B0502040204020203" pitchFamily="34" charset="0"/>
                </a:rPr>
                <a:t>eum</a:t>
              </a:r>
              <a:r>
                <a:rPr lang="en-US" sz="1200" dirty="0">
                  <a:solidFill>
                    <a:schemeClr val="tx1">
                      <a:lumMod val="50000"/>
                      <a:lumOff val="50000"/>
                    </a:schemeClr>
                  </a:solidFill>
                  <a:ea typeface="Osaka" pitchFamily="-110" charset="-128"/>
                  <a:cs typeface="Segoe UI Light" panose="020B0502040204020203" pitchFamily="34" charset="0"/>
                </a:rPr>
                <a:t> </a:t>
              </a:r>
              <a:r>
                <a:rPr lang="en-US" sz="1200" dirty="0" err="1">
                  <a:solidFill>
                    <a:schemeClr val="tx1">
                      <a:lumMod val="50000"/>
                      <a:lumOff val="50000"/>
                    </a:schemeClr>
                  </a:solidFill>
                  <a:ea typeface="Osaka" pitchFamily="-110" charset="-128"/>
                  <a:cs typeface="Segoe UI Light" panose="020B0502040204020203" pitchFamily="34" charset="0"/>
                </a:rPr>
                <a:t>soleat</a:t>
              </a:r>
              <a:r>
                <a:rPr lang="en-US" sz="1200" dirty="0">
                  <a:solidFill>
                    <a:schemeClr val="tx1">
                      <a:lumMod val="50000"/>
                      <a:lumOff val="50000"/>
                    </a:schemeClr>
                  </a:solidFill>
                  <a:ea typeface="Osaka" pitchFamily="-110" charset="-128"/>
                  <a:cs typeface="Segoe UI Light" panose="020B0502040204020203" pitchFamily="34" charset="0"/>
                </a:rPr>
                <a:t> </a:t>
              </a:r>
              <a:r>
                <a:rPr lang="en-US" sz="1200" dirty="0" err="1">
                  <a:solidFill>
                    <a:schemeClr val="tx1">
                      <a:lumMod val="50000"/>
                      <a:lumOff val="50000"/>
                    </a:schemeClr>
                  </a:solidFill>
                  <a:ea typeface="Osaka" pitchFamily="-110" charset="-128"/>
                  <a:cs typeface="Segoe UI Light" panose="020B0502040204020203" pitchFamily="34" charset="0"/>
                </a:rPr>
                <a:t>legere</a:t>
              </a:r>
              <a:r>
                <a:rPr lang="en-US" sz="1200" dirty="0">
                  <a:solidFill>
                    <a:schemeClr val="tx1">
                      <a:lumMod val="50000"/>
                      <a:lumOff val="50000"/>
                    </a:schemeClr>
                  </a:solidFill>
                  <a:ea typeface="Osaka" pitchFamily="-110" charset="-128"/>
                  <a:cs typeface="Segoe UI Light" panose="020B0502040204020203" pitchFamily="34" charset="0"/>
                </a:rPr>
                <a:t> </a:t>
              </a:r>
              <a:r>
                <a:rPr lang="en-US" sz="1200" dirty="0" err="1">
                  <a:solidFill>
                    <a:schemeClr val="tx1">
                      <a:lumMod val="50000"/>
                      <a:lumOff val="50000"/>
                    </a:schemeClr>
                  </a:solidFill>
                  <a:ea typeface="Osaka" pitchFamily="-110" charset="-128"/>
                  <a:cs typeface="Segoe UI Light" panose="020B0502040204020203" pitchFamily="34" charset="0"/>
                </a:rPr>
                <a:t>eloquentiam</a:t>
              </a:r>
              <a:r>
                <a:rPr lang="en-US" sz="1200" dirty="0">
                  <a:solidFill>
                    <a:schemeClr val="tx1">
                      <a:lumMod val="50000"/>
                      <a:lumOff val="50000"/>
                    </a:schemeClr>
                  </a:solidFill>
                  <a:ea typeface="Osaka" pitchFamily="-110" charset="-128"/>
                  <a:cs typeface="Segoe UI Light" panose="020B0502040204020203" pitchFamily="34" charset="0"/>
                </a:rPr>
                <a:t> in. </a:t>
              </a:r>
            </a:p>
          </p:txBody>
        </p:sp>
      </p:grpSp>
      <p:grpSp>
        <p:nvGrpSpPr>
          <p:cNvPr id="21" name="Group 20">
            <a:extLst>
              <a:ext uri="{FF2B5EF4-FFF2-40B4-BE49-F238E27FC236}">
                <a16:creationId xmlns:a16="http://schemas.microsoft.com/office/drawing/2014/main" id="{523A30F1-7EA7-4076-AF32-394832BEB2EF}"/>
              </a:ext>
            </a:extLst>
          </p:cNvPr>
          <p:cNvGrpSpPr/>
          <p:nvPr/>
        </p:nvGrpSpPr>
        <p:grpSpPr>
          <a:xfrm>
            <a:off x="8207388" y="1510412"/>
            <a:ext cx="3328148" cy="2466276"/>
            <a:chOff x="8266550" y="1687165"/>
            <a:chExt cx="2721852" cy="1586998"/>
          </a:xfrm>
        </p:grpSpPr>
        <p:sp>
          <p:nvSpPr>
            <p:cNvPr id="10" name="Rectangle: Top Corners Rounded 9">
              <a:extLst>
                <a:ext uri="{FF2B5EF4-FFF2-40B4-BE49-F238E27FC236}">
                  <a16:creationId xmlns:a16="http://schemas.microsoft.com/office/drawing/2014/main" id="{09364394-C975-4687-B388-980C72431B77}"/>
                </a:ext>
              </a:extLst>
            </p:cNvPr>
            <p:cNvSpPr/>
            <p:nvPr/>
          </p:nvSpPr>
          <p:spPr>
            <a:xfrm rot="10800000">
              <a:off x="8266551" y="1687165"/>
              <a:ext cx="2721851" cy="1586998"/>
            </a:xfrm>
            <a:prstGeom prst="round2SameRect">
              <a:avLst>
                <a:gd name="adj1" fmla="val 3916"/>
                <a:gd name="adj2" fmla="val 0"/>
              </a:avLst>
            </a:prstGeom>
            <a:solidFill>
              <a:schemeClr val="bg1"/>
            </a:solidFill>
            <a:ln>
              <a:noFill/>
            </a:ln>
            <a:effectLst>
              <a:outerShdw blurRad="444500" dist="114300" dir="5400000" sx="90000" sy="9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1" name="Rectangle 10">
              <a:extLst>
                <a:ext uri="{FF2B5EF4-FFF2-40B4-BE49-F238E27FC236}">
                  <a16:creationId xmlns:a16="http://schemas.microsoft.com/office/drawing/2014/main" id="{C4D3202B-1396-40C2-B84B-B78038092E16}"/>
                </a:ext>
              </a:extLst>
            </p:cNvPr>
            <p:cNvSpPr/>
            <p:nvPr/>
          </p:nvSpPr>
          <p:spPr>
            <a:xfrm>
              <a:off x="8266550" y="1687165"/>
              <a:ext cx="2721852" cy="307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b="1"/>
            </a:p>
          </p:txBody>
        </p:sp>
        <p:sp>
          <p:nvSpPr>
            <p:cNvPr id="15" name="Rounded Rectangle 52">
              <a:extLst>
                <a:ext uri="{FF2B5EF4-FFF2-40B4-BE49-F238E27FC236}">
                  <a16:creationId xmlns:a16="http://schemas.microsoft.com/office/drawing/2014/main" id="{E6E226A9-61E2-4948-817B-4322C0F6A24F}"/>
                </a:ext>
              </a:extLst>
            </p:cNvPr>
            <p:cNvSpPr/>
            <p:nvPr/>
          </p:nvSpPr>
          <p:spPr>
            <a:xfrm>
              <a:off x="8408963" y="1914629"/>
              <a:ext cx="983121" cy="250139"/>
            </a:xfrm>
            <a:prstGeom prst="roundRect">
              <a:avLst/>
            </a:prstGeom>
            <a:noFill/>
            <a:ln w="1270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0" fontAlgn="base" hangingPunct="0">
                <a:spcBef>
                  <a:spcPct val="0"/>
                </a:spcBef>
                <a:spcAft>
                  <a:spcPct val="0"/>
                </a:spcAft>
              </a:pPr>
              <a:r>
                <a:rPr lang="en-US" sz="1600" b="1" dirty="0">
                  <a:solidFill>
                    <a:schemeClr val="accent3"/>
                  </a:solidFill>
                  <a:ea typeface="Roboto Condensed" panose="02000000000000000000" pitchFamily="2" charset="0"/>
                  <a:cs typeface="Poppins SemiBold" panose="00000700000000000000" pitchFamily="2" charset="0"/>
                </a:rPr>
                <a:t>Dates</a:t>
              </a:r>
            </a:p>
          </p:txBody>
        </p:sp>
        <p:sp>
          <p:nvSpPr>
            <p:cNvPr id="49" name="Rectangle 48">
              <a:extLst>
                <a:ext uri="{FF2B5EF4-FFF2-40B4-BE49-F238E27FC236}">
                  <a16:creationId xmlns:a16="http://schemas.microsoft.com/office/drawing/2014/main" id="{180B27B2-F3AC-4D96-B012-5BCBFB509D0B}"/>
                </a:ext>
              </a:extLst>
            </p:cNvPr>
            <p:cNvSpPr/>
            <p:nvPr/>
          </p:nvSpPr>
          <p:spPr bwMode="auto">
            <a:xfrm>
              <a:off x="8417354" y="2239848"/>
              <a:ext cx="2420245" cy="644897"/>
            </a:xfrm>
            <a:prstGeom prst="rect">
              <a:avLst/>
            </a:prstGeom>
            <a:noFill/>
            <a:ln w="12700" cap="flat" cmpd="sng" algn="ctr">
              <a:noFill/>
              <a:prstDash val="solid"/>
            </a:ln>
            <a:effectLst/>
          </p:spPr>
          <p:txBody>
            <a:bodyPr wrap="square" lIns="91440" tIns="91440" anchor="t" anchorCtr="0">
              <a:spAutoFit/>
            </a:bodyPr>
            <a:lstStyle/>
            <a:p>
              <a:pPr lvl="0" defTabSz="457200" eaLnBrk="0" fontAlgn="base" hangingPunct="0">
                <a:lnSpc>
                  <a:spcPct val="120000"/>
                </a:lnSpc>
                <a:spcAft>
                  <a:spcPct val="0"/>
                </a:spcAft>
                <a:defRPr/>
              </a:pPr>
              <a:r>
                <a:rPr lang="en-US" sz="1200" dirty="0">
                  <a:solidFill>
                    <a:schemeClr val="tx1">
                      <a:lumMod val="50000"/>
                      <a:lumOff val="50000"/>
                    </a:schemeClr>
                  </a:solidFill>
                  <a:ea typeface="Osaka" pitchFamily="-110" charset="-128"/>
                  <a:cs typeface="Segoe UI Light" panose="020B0502040204020203" pitchFamily="34" charset="0"/>
                </a:rPr>
                <a:t>Lorem ipsum dolor sit amet, an </a:t>
              </a:r>
              <a:r>
                <a:rPr lang="en-US" sz="1200" dirty="0" err="1">
                  <a:solidFill>
                    <a:schemeClr val="tx1">
                      <a:lumMod val="50000"/>
                      <a:lumOff val="50000"/>
                    </a:schemeClr>
                  </a:solidFill>
                  <a:ea typeface="Osaka" pitchFamily="-110" charset="-128"/>
                  <a:cs typeface="Segoe UI Light" panose="020B0502040204020203" pitchFamily="34" charset="0"/>
                </a:rPr>
                <a:t>wisi</a:t>
              </a:r>
              <a:r>
                <a:rPr lang="en-US" sz="1200" dirty="0">
                  <a:solidFill>
                    <a:schemeClr val="tx1">
                      <a:lumMod val="50000"/>
                      <a:lumOff val="50000"/>
                    </a:schemeClr>
                  </a:solidFill>
                  <a:ea typeface="Osaka" pitchFamily="-110" charset="-128"/>
                  <a:cs typeface="Segoe UI Light" panose="020B0502040204020203" pitchFamily="34" charset="0"/>
                </a:rPr>
                <a:t> </a:t>
              </a:r>
              <a:r>
                <a:rPr lang="en-US" sz="1200" dirty="0" err="1">
                  <a:solidFill>
                    <a:schemeClr val="tx1">
                      <a:lumMod val="50000"/>
                      <a:lumOff val="50000"/>
                    </a:schemeClr>
                  </a:solidFill>
                  <a:ea typeface="Osaka" pitchFamily="-110" charset="-128"/>
                  <a:cs typeface="Segoe UI Light" panose="020B0502040204020203" pitchFamily="34" charset="0"/>
                </a:rPr>
                <a:t>assueverit</a:t>
              </a:r>
              <a:r>
                <a:rPr lang="en-US" sz="1200" dirty="0">
                  <a:solidFill>
                    <a:schemeClr val="tx1">
                      <a:lumMod val="50000"/>
                      <a:lumOff val="50000"/>
                    </a:schemeClr>
                  </a:solidFill>
                  <a:ea typeface="Osaka" pitchFamily="-110" charset="-128"/>
                  <a:cs typeface="Segoe UI Light" panose="020B0502040204020203" pitchFamily="34" charset="0"/>
                </a:rPr>
                <a:t> </a:t>
              </a:r>
              <a:r>
                <a:rPr lang="en-US" sz="1200" dirty="0" err="1">
                  <a:solidFill>
                    <a:schemeClr val="tx1">
                      <a:lumMod val="50000"/>
                      <a:lumOff val="50000"/>
                    </a:schemeClr>
                  </a:solidFill>
                  <a:ea typeface="Osaka" pitchFamily="-110" charset="-128"/>
                  <a:cs typeface="Segoe UI Light" panose="020B0502040204020203" pitchFamily="34" charset="0"/>
                </a:rPr>
                <a:t>disputando</a:t>
              </a:r>
              <a:r>
                <a:rPr lang="en-US" sz="1200" dirty="0">
                  <a:solidFill>
                    <a:schemeClr val="tx1">
                      <a:lumMod val="50000"/>
                      <a:lumOff val="50000"/>
                    </a:schemeClr>
                  </a:solidFill>
                  <a:ea typeface="Osaka" pitchFamily="-110" charset="-128"/>
                  <a:cs typeface="Segoe UI Light" panose="020B0502040204020203" pitchFamily="34" charset="0"/>
                </a:rPr>
                <a:t> mel, </a:t>
              </a:r>
              <a:r>
                <a:rPr lang="en-US" sz="1200" dirty="0" err="1">
                  <a:solidFill>
                    <a:schemeClr val="tx1">
                      <a:lumMod val="50000"/>
                      <a:lumOff val="50000"/>
                    </a:schemeClr>
                  </a:solidFill>
                  <a:ea typeface="Osaka" pitchFamily="-110" charset="-128"/>
                  <a:cs typeface="Segoe UI Light" panose="020B0502040204020203" pitchFamily="34" charset="0"/>
                </a:rPr>
                <a:t>eum</a:t>
              </a:r>
              <a:r>
                <a:rPr lang="en-US" sz="1200" dirty="0">
                  <a:solidFill>
                    <a:schemeClr val="tx1">
                      <a:lumMod val="50000"/>
                      <a:lumOff val="50000"/>
                    </a:schemeClr>
                  </a:solidFill>
                  <a:ea typeface="Osaka" pitchFamily="-110" charset="-128"/>
                  <a:cs typeface="Segoe UI Light" panose="020B0502040204020203" pitchFamily="34" charset="0"/>
                </a:rPr>
                <a:t> </a:t>
              </a:r>
              <a:r>
                <a:rPr lang="en-US" sz="1200" dirty="0" err="1">
                  <a:solidFill>
                    <a:schemeClr val="tx1">
                      <a:lumMod val="50000"/>
                      <a:lumOff val="50000"/>
                    </a:schemeClr>
                  </a:solidFill>
                  <a:ea typeface="Osaka" pitchFamily="-110" charset="-128"/>
                  <a:cs typeface="Segoe UI Light" panose="020B0502040204020203" pitchFamily="34" charset="0"/>
                </a:rPr>
                <a:t>soleat</a:t>
              </a:r>
              <a:r>
                <a:rPr lang="en-US" sz="1200" dirty="0">
                  <a:solidFill>
                    <a:schemeClr val="tx1">
                      <a:lumMod val="50000"/>
                      <a:lumOff val="50000"/>
                    </a:schemeClr>
                  </a:solidFill>
                  <a:ea typeface="Osaka" pitchFamily="-110" charset="-128"/>
                  <a:cs typeface="Segoe UI Light" panose="020B0502040204020203" pitchFamily="34" charset="0"/>
                </a:rPr>
                <a:t> </a:t>
              </a:r>
              <a:r>
                <a:rPr lang="en-US" sz="1200" dirty="0" err="1">
                  <a:solidFill>
                    <a:schemeClr val="tx1">
                      <a:lumMod val="50000"/>
                      <a:lumOff val="50000"/>
                    </a:schemeClr>
                  </a:solidFill>
                  <a:ea typeface="Osaka" pitchFamily="-110" charset="-128"/>
                  <a:cs typeface="Segoe UI Light" panose="020B0502040204020203" pitchFamily="34" charset="0"/>
                </a:rPr>
                <a:t>legere</a:t>
              </a:r>
              <a:r>
                <a:rPr lang="en-US" sz="1200" dirty="0">
                  <a:solidFill>
                    <a:schemeClr val="tx1">
                      <a:lumMod val="50000"/>
                      <a:lumOff val="50000"/>
                    </a:schemeClr>
                  </a:solidFill>
                  <a:ea typeface="Osaka" pitchFamily="-110" charset="-128"/>
                  <a:cs typeface="Segoe UI Light" panose="020B0502040204020203" pitchFamily="34" charset="0"/>
                </a:rPr>
                <a:t> </a:t>
              </a:r>
              <a:r>
                <a:rPr lang="en-US" sz="1200" dirty="0" err="1">
                  <a:solidFill>
                    <a:schemeClr val="tx1">
                      <a:lumMod val="50000"/>
                      <a:lumOff val="50000"/>
                    </a:schemeClr>
                  </a:solidFill>
                  <a:ea typeface="Osaka" pitchFamily="-110" charset="-128"/>
                  <a:cs typeface="Segoe UI Light" panose="020B0502040204020203" pitchFamily="34" charset="0"/>
                </a:rPr>
                <a:t>eloquentiam</a:t>
              </a:r>
              <a:r>
                <a:rPr lang="en-US" sz="1200" dirty="0">
                  <a:solidFill>
                    <a:schemeClr val="tx1">
                      <a:lumMod val="50000"/>
                      <a:lumOff val="50000"/>
                    </a:schemeClr>
                  </a:solidFill>
                  <a:ea typeface="Osaka" pitchFamily="-110" charset="-128"/>
                  <a:cs typeface="Segoe UI Light" panose="020B0502040204020203" pitchFamily="34" charset="0"/>
                </a:rPr>
                <a:t> in. </a:t>
              </a:r>
            </a:p>
          </p:txBody>
        </p:sp>
      </p:grpSp>
      <p:grpSp>
        <p:nvGrpSpPr>
          <p:cNvPr id="12" name="Group 11">
            <a:extLst>
              <a:ext uri="{FF2B5EF4-FFF2-40B4-BE49-F238E27FC236}">
                <a16:creationId xmlns:a16="http://schemas.microsoft.com/office/drawing/2014/main" id="{F27550FA-769C-4557-BB32-15312458B126}"/>
              </a:ext>
            </a:extLst>
          </p:cNvPr>
          <p:cNvGrpSpPr/>
          <p:nvPr/>
        </p:nvGrpSpPr>
        <p:grpSpPr>
          <a:xfrm>
            <a:off x="666198" y="1510412"/>
            <a:ext cx="3342240" cy="2466276"/>
            <a:chOff x="1198032" y="1687165"/>
            <a:chExt cx="2733375" cy="1586998"/>
          </a:xfrm>
        </p:grpSpPr>
        <p:sp>
          <p:nvSpPr>
            <p:cNvPr id="4" name="Rectangle: Top Corners Rounded 3">
              <a:extLst>
                <a:ext uri="{FF2B5EF4-FFF2-40B4-BE49-F238E27FC236}">
                  <a16:creationId xmlns:a16="http://schemas.microsoft.com/office/drawing/2014/main" id="{E3991CBA-D62B-4A7A-8AAD-B3A01CFD923A}"/>
                </a:ext>
              </a:extLst>
            </p:cNvPr>
            <p:cNvSpPr/>
            <p:nvPr/>
          </p:nvSpPr>
          <p:spPr>
            <a:xfrm rot="10800000">
              <a:off x="1198032" y="1687165"/>
              <a:ext cx="2721851" cy="1586998"/>
            </a:xfrm>
            <a:prstGeom prst="round2SameRect">
              <a:avLst>
                <a:gd name="adj1" fmla="val 3916"/>
                <a:gd name="adj2" fmla="val 0"/>
              </a:avLst>
            </a:prstGeom>
            <a:solidFill>
              <a:schemeClr val="bg1"/>
            </a:solidFill>
            <a:ln>
              <a:noFill/>
            </a:ln>
            <a:effectLst>
              <a:outerShdw blurRad="444500" dist="114300" dir="5400000" sx="90000" sy="9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5" name="Rectangle 4">
              <a:extLst>
                <a:ext uri="{FF2B5EF4-FFF2-40B4-BE49-F238E27FC236}">
                  <a16:creationId xmlns:a16="http://schemas.microsoft.com/office/drawing/2014/main" id="{444E00A7-4631-4D47-92C6-B5EF4B921CF4}"/>
                </a:ext>
              </a:extLst>
            </p:cNvPr>
            <p:cNvSpPr/>
            <p:nvPr/>
          </p:nvSpPr>
          <p:spPr>
            <a:xfrm>
              <a:off x="1203598" y="1687165"/>
              <a:ext cx="2721852" cy="307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b="1"/>
            </a:p>
          </p:txBody>
        </p:sp>
        <p:sp>
          <p:nvSpPr>
            <p:cNvPr id="14" name="Rounded Rectangle 54">
              <a:extLst>
                <a:ext uri="{FF2B5EF4-FFF2-40B4-BE49-F238E27FC236}">
                  <a16:creationId xmlns:a16="http://schemas.microsoft.com/office/drawing/2014/main" id="{57B8C929-35CF-4D35-99E2-F1508A00D968}"/>
                </a:ext>
              </a:extLst>
            </p:cNvPr>
            <p:cNvSpPr/>
            <p:nvPr/>
          </p:nvSpPr>
          <p:spPr>
            <a:xfrm>
              <a:off x="1372122" y="1914629"/>
              <a:ext cx="2559285" cy="250139"/>
            </a:xfrm>
            <a:prstGeom prst="roundRect">
              <a:avLst/>
            </a:prstGeom>
            <a:noFill/>
            <a:ln w="1270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600" b="1" dirty="0">
                  <a:solidFill>
                    <a:schemeClr val="accent1"/>
                  </a:solidFill>
                  <a:ea typeface="Roboto Condensed" panose="02000000000000000000" pitchFamily="2" charset="0"/>
                  <a:cs typeface="Poppins SemiBold" panose="00000700000000000000" pitchFamily="2" charset="0"/>
                </a:rPr>
                <a:t>Audience</a:t>
              </a:r>
            </a:p>
          </p:txBody>
        </p:sp>
        <p:sp>
          <p:nvSpPr>
            <p:cNvPr id="50" name="Rectangle 49">
              <a:extLst>
                <a:ext uri="{FF2B5EF4-FFF2-40B4-BE49-F238E27FC236}">
                  <a16:creationId xmlns:a16="http://schemas.microsoft.com/office/drawing/2014/main" id="{65A1223D-B5A6-4623-A081-EFF6D1DBC399}"/>
                </a:ext>
              </a:extLst>
            </p:cNvPr>
            <p:cNvSpPr/>
            <p:nvPr/>
          </p:nvSpPr>
          <p:spPr bwMode="auto">
            <a:xfrm>
              <a:off x="1348835" y="2239848"/>
              <a:ext cx="2420245" cy="644897"/>
            </a:xfrm>
            <a:prstGeom prst="rect">
              <a:avLst/>
            </a:prstGeom>
            <a:noFill/>
            <a:ln w="12700" cap="flat" cmpd="sng" algn="ctr">
              <a:noFill/>
              <a:prstDash val="solid"/>
            </a:ln>
            <a:effectLst/>
          </p:spPr>
          <p:txBody>
            <a:bodyPr wrap="square" lIns="91440" tIns="91440" anchor="t" anchorCtr="0">
              <a:spAutoFit/>
            </a:bodyPr>
            <a:lstStyle/>
            <a:p>
              <a:pPr lvl="0" defTabSz="457200" eaLnBrk="0" fontAlgn="base" hangingPunct="0">
                <a:lnSpc>
                  <a:spcPct val="120000"/>
                </a:lnSpc>
                <a:spcAft>
                  <a:spcPct val="0"/>
                </a:spcAft>
                <a:defRPr/>
              </a:pPr>
              <a:r>
                <a:rPr lang="en-US" sz="1200" dirty="0">
                  <a:solidFill>
                    <a:schemeClr val="tx1">
                      <a:lumMod val="50000"/>
                      <a:lumOff val="50000"/>
                    </a:schemeClr>
                  </a:solidFill>
                  <a:ea typeface="Osaka" pitchFamily="-110" charset="-128"/>
                  <a:cs typeface="Segoe UI Light" panose="020B0502040204020203" pitchFamily="34" charset="0"/>
                </a:rPr>
                <a:t>Lorem ipsum dolor sit amet, an </a:t>
              </a:r>
              <a:r>
                <a:rPr lang="en-US" sz="1200" dirty="0" err="1">
                  <a:solidFill>
                    <a:schemeClr val="tx1">
                      <a:lumMod val="50000"/>
                      <a:lumOff val="50000"/>
                    </a:schemeClr>
                  </a:solidFill>
                  <a:ea typeface="Osaka" pitchFamily="-110" charset="-128"/>
                  <a:cs typeface="Segoe UI Light" panose="020B0502040204020203" pitchFamily="34" charset="0"/>
                </a:rPr>
                <a:t>wisi</a:t>
              </a:r>
              <a:r>
                <a:rPr lang="en-US" sz="1200" dirty="0">
                  <a:solidFill>
                    <a:schemeClr val="tx1">
                      <a:lumMod val="50000"/>
                      <a:lumOff val="50000"/>
                    </a:schemeClr>
                  </a:solidFill>
                  <a:ea typeface="Osaka" pitchFamily="-110" charset="-128"/>
                  <a:cs typeface="Segoe UI Light" panose="020B0502040204020203" pitchFamily="34" charset="0"/>
                </a:rPr>
                <a:t> </a:t>
              </a:r>
              <a:r>
                <a:rPr lang="en-US" sz="1200" dirty="0" err="1">
                  <a:solidFill>
                    <a:schemeClr val="tx1">
                      <a:lumMod val="50000"/>
                      <a:lumOff val="50000"/>
                    </a:schemeClr>
                  </a:solidFill>
                  <a:ea typeface="Osaka" pitchFamily="-110" charset="-128"/>
                  <a:cs typeface="Segoe UI Light" panose="020B0502040204020203" pitchFamily="34" charset="0"/>
                </a:rPr>
                <a:t>assueverit</a:t>
              </a:r>
              <a:r>
                <a:rPr lang="en-US" sz="1200" dirty="0">
                  <a:solidFill>
                    <a:schemeClr val="tx1">
                      <a:lumMod val="50000"/>
                      <a:lumOff val="50000"/>
                    </a:schemeClr>
                  </a:solidFill>
                  <a:ea typeface="Osaka" pitchFamily="-110" charset="-128"/>
                  <a:cs typeface="Segoe UI Light" panose="020B0502040204020203" pitchFamily="34" charset="0"/>
                </a:rPr>
                <a:t> </a:t>
              </a:r>
              <a:r>
                <a:rPr lang="en-US" sz="1200" dirty="0" err="1">
                  <a:solidFill>
                    <a:schemeClr val="tx1">
                      <a:lumMod val="50000"/>
                      <a:lumOff val="50000"/>
                    </a:schemeClr>
                  </a:solidFill>
                  <a:ea typeface="Osaka" pitchFamily="-110" charset="-128"/>
                  <a:cs typeface="Segoe UI Light" panose="020B0502040204020203" pitchFamily="34" charset="0"/>
                </a:rPr>
                <a:t>disputando</a:t>
              </a:r>
              <a:r>
                <a:rPr lang="en-US" sz="1200" dirty="0">
                  <a:solidFill>
                    <a:schemeClr val="tx1">
                      <a:lumMod val="50000"/>
                      <a:lumOff val="50000"/>
                    </a:schemeClr>
                  </a:solidFill>
                  <a:ea typeface="Osaka" pitchFamily="-110" charset="-128"/>
                  <a:cs typeface="Segoe UI Light" panose="020B0502040204020203" pitchFamily="34" charset="0"/>
                </a:rPr>
                <a:t> mel, </a:t>
              </a:r>
              <a:r>
                <a:rPr lang="en-US" sz="1200" dirty="0" err="1">
                  <a:solidFill>
                    <a:schemeClr val="tx1">
                      <a:lumMod val="50000"/>
                      <a:lumOff val="50000"/>
                    </a:schemeClr>
                  </a:solidFill>
                  <a:ea typeface="Osaka" pitchFamily="-110" charset="-128"/>
                  <a:cs typeface="Segoe UI Light" panose="020B0502040204020203" pitchFamily="34" charset="0"/>
                </a:rPr>
                <a:t>eum</a:t>
              </a:r>
              <a:r>
                <a:rPr lang="en-US" sz="1200" dirty="0">
                  <a:solidFill>
                    <a:schemeClr val="tx1">
                      <a:lumMod val="50000"/>
                      <a:lumOff val="50000"/>
                    </a:schemeClr>
                  </a:solidFill>
                  <a:ea typeface="Osaka" pitchFamily="-110" charset="-128"/>
                  <a:cs typeface="Segoe UI Light" panose="020B0502040204020203" pitchFamily="34" charset="0"/>
                </a:rPr>
                <a:t> </a:t>
              </a:r>
              <a:r>
                <a:rPr lang="en-US" sz="1200" dirty="0" err="1">
                  <a:solidFill>
                    <a:schemeClr val="tx1">
                      <a:lumMod val="50000"/>
                      <a:lumOff val="50000"/>
                    </a:schemeClr>
                  </a:solidFill>
                  <a:ea typeface="Osaka" pitchFamily="-110" charset="-128"/>
                  <a:cs typeface="Segoe UI Light" panose="020B0502040204020203" pitchFamily="34" charset="0"/>
                </a:rPr>
                <a:t>soleat</a:t>
              </a:r>
              <a:r>
                <a:rPr lang="en-US" sz="1200" dirty="0">
                  <a:solidFill>
                    <a:schemeClr val="tx1">
                      <a:lumMod val="50000"/>
                      <a:lumOff val="50000"/>
                    </a:schemeClr>
                  </a:solidFill>
                  <a:ea typeface="Osaka" pitchFamily="-110" charset="-128"/>
                  <a:cs typeface="Segoe UI Light" panose="020B0502040204020203" pitchFamily="34" charset="0"/>
                </a:rPr>
                <a:t> </a:t>
              </a:r>
              <a:r>
                <a:rPr lang="en-US" sz="1200" dirty="0" err="1">
                  <a:solidFill>
                    <a:schemeClr val="tx1">
                      <a:lumMod val="50000"/>
                      <a:lumOff val="50000"/>
                    </a:schemeClr>
                  </a:solidFill>
                  <a:ea typeface="Osaka" pitchFamily="-110" charset="-128"/>
                  <a:cs typeface="Segoe UI Light" panose="020B0502040204020203" pitchFamily="34" charset="0"/>
                </a:rPr>
                <a:t>legere</a:t>
              </a:r>
              <a:r>
                <a:rPr lang="en-US" sz="1200" dirty="0">
                  <a:solidFill>
                    <a:schemeClr val="tx1">
                      <a:lumMod val="50000"/>
                      <a:lumOff val="50000"/>
                    </a:schemeClr>
                  </a:solidFill>
                  <a:ea typeface="Osaka" pitchFamily="-110" charset="-128"/>
                  <a:cs typeface="Segoe UI Light" panose="020B0502040204020203" pitchFamily="34" charset="0"/>
                </a:rPr>
                <a:t> </a:t>
              </a:r>
              <a:r>
                <a:rPr lang="en-US" sz="1200" dirty="0" err="1">
                  <a:solidFill>
                    <a:schemeClr val="tx1">
                      <a:lumMod val="50000"/>
                      <a:lumOff val="50000"/>
                    </a:schemeClr>
                  </a:solidFill>
                  <a:ea typeface="Osaka" pitchFamily="-110" charset="-128"/>
                  <a:cs typeface="Segoe UI Light" panose="020B0502040204020203" pitchFamily="34" charset="0"/>
                </a:rPr>
                <a:t>eloquentiam</a:t>
              </a:r>
              <a:r>
                <a:rPr lang="en-US" sz="1200" dirty="0">
                  <a:solidFill>
                    <a:schemeClr val="tx1">
                      <a:lumMod val="50000"/>
                      <a:lumOff val="50000"/>
                    </a:schemeClr>
                  </a:solidFill>
                  <a:ea typeface="Osaka" pitchFamily="-110" charset="-128"/>
                  <a:cs typeface="Segoe UI Light" panose="020B0502040204020203" pitchFamily="34" charset="0"/>
                </a:rPr>
                <a:t> in. </a:t>
              </a:r>
            </a:p>
          </p:txBody>
        </p:sp>
      </p:grpSp>
      <p:grpSp>
        <p:nvGrpSpPr>
          <p:cNvPr id="68" name="Group 67">
            <a:extLst>
              <a:ext uri="{FF2B5EF4-FFF2-40B4-BE49-F238E27FC236}">
                <a16:creationId xmlns:a16="http://schemas.microsoft.com/office/drawing/2014/main" id="{1F08E6AA-04CC-4D76-BAC3-548913481649}"/>
              </a:ext>
            </a:extLst>
          </p:cNvPr>
          <p:cNvGrpSpPr/>
          <p:nvPr/>
        </p:nvGrpSpPr>
        <p:grpSpPr>
          <a:xfrm>
            <a:off x="3038542" y="1675876"/>
            <a:ext cx="728616" cy="500586"/>
            <a:chOff x="9540604" y="1948351"/>
            <a:chExt cx="775857" cy="538317"/>
          </a:xfrm>
          <a:solidFill>
            <a:schemeClr val="accent1"/>
          </a:solidFill>
        </p:grpSpPr>
        <p:grpSp>
          <p:nvGrpSpPr>
            <p:cNvPr id="69" name="Group 68">
              <a:extLst>
                <a:ext uri="{FF2B5EF4-FFF2-40B4-BE49-F238E27FC236}">
                  <a16:creationId xmlns:a16="http://schemas.microsoft.com/office/drawing/2014/main" id="{0989A14E-B06E-44F0-97A9-0F52AD6ED5AC}"/>
                </a:ext>
              </a:extLst>
            </p:cNvPr>
            <p:cNvGrpSpPr/>
            <p:nvPr/>
          </p:nvGrpSpPr>
          <p:grpSpPr>
            <a:xfrm>
              <a:off x="9673416" y="1948351"/>
              <a:ext cx="510235" cy="538317"/>
              <a:chOff x="8434833" y="2137300"/>
              <a:chExt cx="617384" cy="538317"/>
            </a:xfrm>
            <a:grpFill/>
          </p:grpSpPr>
          <p:sp>
            <p:nvSpPr>
              <p:cNvPr id="76" name="Freeform 282">
                <a:extLst>
                  <a:ext uri="{FF2B5EF4-FFF2-40B4-BE49-F238E27FC236}">
                    <a16:creationId xmlns:a16="http://schemas.microsoft.com/office/drawing/2014/main" id="{DE9D5B4F-CC27-4341-93FF-F0EB1D60B167}"/>
                  </a:ext>
                </a:extLst>
              </p:cNvPr>
              <p:cNvSpPr>
                <a:spLocks noEditPoints="1"/>
              </p:cNvSpPr>
              <p:nvPr/>
            </p:nvSpPr>
            <p:spPr bwMode="auto">
              <a:xfrm>
                <a:off x="8568416" y="2137300"/>
                <a:ext cx="358762" cy="358762"/>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8 h 168"/>
                  <a:gd name="T12" fmla="*/ 8 w 168"/>
                  <a:gd name="T13" fmla="*/ 84 h 168"/>
                  <a:gd name="T14" fmla="*/ 84 w 168"/>
                  <a:gd name="T15" fmla="*/ 160 h 168"/>
                  <a:gd name="T16" fmla="*/ 160 w 168"/>
                  <a:gd name="T17" fmla="*/ 84 h 168"/>
                  <a:gd name="T18" fmla="*/ 84 w 168"/>
                  <a:gd name="T19"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0" y="0"/>
                      <a:pt x="168" y="38"/>
                      <a:pt x="168" y="84"/>
                    </a:cubicBezTo>
                    <a:cubicBezTo>
                      <a:pt x="168" y="130"/>
                      <a:pt x="130" y="168"/>
                      <a:pt x="84" y="168"/>
                    </a:cubicBezTo>
                    <a:close/>
                    <a:moveTo>
                      <a:pt x="84" y="8"/>
                    </a:moveTo>
                    <a:cubicBezTo>
                      <a:pt x="42" y="8"/>
                      <a:pt x="8" y="42"/>
                      <a:pt x="8" y="84"/>
                    </a:cubicBezTo>
                    <a:cubicBezTo>
                      <a:pt x="8" y="126"/>
                      <a:pt x="42" y="160"/>
                      <a:pt x="84" y="160"/>
                    </a:cubicBezTo>
                    <a:cubicBezTo>
                      <a:pt x="126" y="160"/>
                      <a:pt x="160" y="126"/>
                      <a:pt x="160" y="84"/>
                    </a:cubicBezTo>
                    <a:cubicBezTo>
                      <a:pt x="160" y="42"/>
                      <a:pt x="126" y="8"/>
                      <a:pt x="84" y="8"/>
                    </a:cubicBezTo>
                    <a:close/>
                  </a:path>
                </a:pathLst>
              </a:custGeom>
              <a:grpFill/>
              <a:ln w="1270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 name="Freeform: Shape 76">
                <a:extLst>
                  <a:ext uri="{FF2B5EF4-FFF2-40B4-BE49-F238E27FC236}">
                    <a16:creationId xmlns:a16="http://schemas.microsoft.com/office/drawing/2014/main" id="{CD7E79A1-F0BB-40B2-B3EF-0D0092F0B784}"/>
                  </a:ext>
                </a:extLst>
              </p:cNvPr>
              <p:cNvSpPr/>
              <p:nvPr/>
            </p:nvSpPr>
            <p:spPr>
              <a:xfrm>
                <a:off x="8434833" y="2508875"/>
                <a:ext cx="617384" cy="166742"/>
              </a:xfrm>
              <a:custGeom>
                <a:avLst/>
                <a:gdLst>
                  <a:gd name="connsiteX0" fmla="*/ 308692 w 617384"/>
                  <a:gd name="connsiteY0" fmla="*/ 18499 h 166742"/>
                  <a:gd name="connsiteX1" fmla="*/ 22900 w 617384"/>
                  <a:gd name="connsiteY1" fmla="*/ 143547 h 166742"/>
                  <a:gd name="connsiteX2" fmla="*/ 21553 w 617384"/>
                  <a:gd name="connsiteY2" fmla="*/ 150718 h 166742"/>
                  <a:gd name="connsiteX3" fmla="*/ 595831 w 617384"/>
                  <a:gd name="connsiteY3" fmla="*/ 150718 h 166742"/>
                  <a:gd name="connsiteX4" fmla="*/ 594484 w 617384"/>
                  <a:gd name="connsiteY4" fmla="*/ 143547 h 166742"/>
                  <a:gd name="connsiteX5" fmla="*/ 308692 w 617384"/>
                  <a:gd name="connsiteY5" fmla="*/ 18499 h 166742"/>
                  <a:gd name="connsiteX6" fmla="*/ 308692 w 617384"/>
                  <a:gd name="connsiteY6" fmla="*/ 0 h 166742"/>
                  <a:gd name="connsiteX7" fmla="*/ 612607 w 617384"/>
                  <a:gd name="connsiteY7" fmla="*/ 139819 h 166742"/>
                  <a:gd name="connsiteX8" fmla="*/ 617384 w 617384"/>
                  <a:gd name="connsiteY8" fmla="*/ 166568 h 166742"/>
                  <a:gd name="connsiteX9" fmla="*/ 609846 w 617384"/>
                  <a:gd name="connsiteY9" fmla="*/ 166568 h 166742"/>
                  <a:gd name="connsiteX10" fmla="*/ 609846 w 617384"/>
                  <a:gd name="connsiteY10" fmla="*/ 166742 h 166742"/>
                  <a:gd name="connsiteX11" fmla="*/ 6785 w 617384"/>
                  <a:gd name="connsiteY11" fmla="*/ 166742 h 166742"/>
                  <a:gd name="connsiteX12" fmla="*/ 6785 w 617384"/>
                  <a:gd name="connsiteY12" fmla="*/ 166568 h 166742"/>
                  <a:gd name="connsiteX13" fmla="*/ 0 w 617384"/>
                  <a:gd name="connsiteY13" fmla="*/ 166568 h 166742"/>
                  <a:gd name="connsiteX14" fmla="*/ 4777 w 617384"/>
                  <a:gd name="connsiteY14" fmla="*/ 139819 h 166742"/>
                  <a:gd name="connsiteX15" fmla="*/ 308692 w 617384"/>
                  <a:gd name="connsiteY15" fmla="*/ 0 h 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384" h="166742">
                    <a:moveTo>
                      <a:pt x="308692" y="18499"/>
                    </a:moveTo>
                    <a:cubicBezTo>
                      <a:pt x="167719" y="18499"/>
                      <a:pt x="50101" y="72182"/>
                      <a:pt x="22900" y="143547"/>
                    </a:cubicBezTo>
                    <a:lnTo>
                      <a:pt x="21553" y="150718"/>
                    </a:lnTo>
                    <a:lnTo>
                      <a:pt x="595831" y="150718"/>
                    </a:lnTo>
                    <a:lnTo>
                      <a:pt x="594484" y="143547"/>
                    </a:lnTo>
                    <a:cubicBezTo>
                      <a:pt x="567283" y="72182"/>
                      <a:pt x="449665" y="18499"/>
                      <a:pt x="308692" y="18499"/>
                    </a:cubicBezTo>
                    <a:close/>
                    <a:moveTo>
                      <a:pt x="308692" y="0"/>
                    </a:moveTo>
                    <a:cubicBezTo>
                      <a:pt x="458605" y="0"/>
                      <a:pt x="583681" y="60024"/>
                      <a:pt x="612607" y="139819"/>
                    </a:cubicBezTo>
                    <a:lnTo>
                      <a:pt x="617384" y="166568"/>
                    </a:lnTo>
                    <a:lnTo>
                      <a:pt x="609846" y="166568"/>
                    </a:lnTo>
                    <a:lnTo>
                      <a:pt x="609846" y="166742"/>
                    </a:lnTo>
                    <a:lnTo>
                      <a:pt x="6785" y="166742"/>
                    </a:lnTo>
                    <a:lnTo>
                      <a:pt x="6785" y="166568"/>
                    </a:lnTo>
                    <a:lnTo>
                      <a:pt x="0" y="166568"/>
                    </a:lnTo>
                    <a:lnTo>
                      <a:pt x="4777" y="139819"/>
                    </a:lnTo>
                    <a:cubicBezTo>
                      <a:pt x="33703" y="60024"/>
                      <a:pt x="158779" y="0"/>
                      <a:pt x="308692" y="0"/>
                    </a:cubicBezTo>
                    <a:close/>
                  </a:path>
                </a:pathLst>
              </a:custGeom>
              <a:grpFill/>
              <a:ln w="1270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nvGrpSpPr>
            <p:cNvPr id="70" name="Group 69">
              <a:extLst>
                <a:ext uri="{FF2B5EF4-FFF2-40B4-BE49-F238E27FC236}">
                  <a16:creationId xmlns:a16="http://schemas.microsoft.com/office/drawing/2014/main" id="{4EAE977B-763F-43FA-9AFE-F107881950DB}"/>
                </a:ext>
              </a:extLst>
            </p:cNvPr>
            <p:cNvGrpSpPr/>
            <p:nvPr/>
          </p:nvGrpSpPr>
          <p:grpSpPr>
            <a:xfrm>
              <a:off x="9540604" y="2089723"/>
              <a:ext cx="229288" cy="241908"/>
              <a:chOff x="8434833" y="2137300"/>
              <a:chExt cx="617384" cy="538317"/>
            </a:xfrm>
            <a:grpFill/>
          </p:grpSpPr>
          <p:sp>
            <p:nvSpPr>
              <p:cNvPr id="74" name="Freeform 282">
                <a:extLst>
                  <a:ext uri="{FF2B5EF4-FFF2-40B4-BE49-F238E27FC236}">
                    <a16:creationId xmlns:a16="http://schemas.microsoft.com/office/drawing/2014/main" id="{88BDEC3F-5A57-49D4-9155-74CF6B679A9C}"/>
                  </a:ext>
                </a:extLst>
              </p:cNvPr>
              <p:cNvSpPr>
                <a:spLocks noEditPoints="1"/>
              </p:cNvSpPr>
              <p:nvPr/>
            </p:nvSpPr>
            <p:spPr bwMode="auto">
              <a:xfrm>
                <a:off x="8568416" y="2137300"/>
                <a:ext cx="358762" cy="358762"/>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8 h 168"/>
                  <a:gd name="T12" fmla="*/ 8 w 168"/>
                  <a:gd name="T13" fmla="*/ 84 h 168"/>
                  <a:gd name="T14" fmla="*/ 84 w 168"/>
                  <a:gd name="T15" fmla="*/ 160 h 168"/>
                  <a:gd name="T16" fmla="*/ 160 w 168"/>
                  <a:gd name="T17" fmla="*/ 84 h 168"/>
                  <a:gd name="T18" fmla="*/ 84 w 168"/>
                  <a:gd name="T19"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0" y="0"/>
                      <a:pt x="168" y="38"/>
                      <a:pt x="168" y="84"/>
                    </a:cubicBezTo>
                    <a:cubicBezTo>
                      <a:pt x="168" y="130"/>
                      <a:pt x="130" y="168"/>
                      <a:pt x="84" y="168"/>
                    </a:cubicBezTo>
                    <a:close/>
                    <a:moveTo>
                      <a:pt x="84" y="8"/>
                    </a:moveTo>
                    <a:cubicBezTo>
                      <a:pt x="42" y="8"/>
                      <a:pt x="8" y="42"/>
                      <a:pt x="8" y="84"/>
                    </a:cubicBezTo>
                    <a:cubicBezTo>
                      <a:pt x="8" y="126"/>
                      <a:pt x="42" y="160"/>
                      <a:pt x="84" y="160"/>
                    </a:cubicBezTo>
                    <a:cubicBezTo>
                      <a:pt x="126" y="160"/>
                      <a:pt x="160" y="126"/>
                      <a:pt x="160" y="84"/>
                    </a:cubicBezTo>
                    <a:cubicBezTo>
                      <a:pt x="160" y="42"/>
                      <a:pt x="126" y="8"/>
                      <a:pt x="84" y="8"/>
                    </a:cubicBezTo>
                    <a:close/>
                  </a:path>
                </a:pathLst>
              </a:custGeom>
              <a:grpFill/>
              <a:ln w="1270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 name="Freeform: Shape 74">
                <a:extLst>
                  <a:ext uri="{FF2B5EF4-FFF2-40B4-BE49-F238E27FC236}">
                    <a16:creationId xmlns:a16="http://schemas.microsoft.com/office/drawing/2014/main" id="{6E0F5A39-A583-4AD2-993D-A80F0CCA97CB}"/>
                  </a:ext>
                </a:extLst>
              </p:cNvPr>
              <p:cNvSpPr/>
              <p:nvPr/>
            </p:nvSpPr>
            <p:spPr>
              <a:xfrm>
                <a:off x="8434833" y="2508875"/>
                <a:ext cx="617384" cy="166742"/>
              </a:xfrm>
              <a:custGeom>
                <a:avLst/>
                <a:gdLst>
                  <a:gd name="connsiteX0" fmla="*/ 308692 w 617384"/>
                  <a:gd name="connsiteY0" fmla="*/ 18499 h 166742"/>
                  <a:gd name="connsiteX1" fmla="*/ 22900 w 617384"/>
                  <a:gd name="connsiteY1" fmla="*/ 143547 h 166742"/>
                  <a:gd name="connsiteX2" fmla="*/ 21553 w 617384"/>
                  <a:gd name="connsiteY2" fmla="*/ 150718 h 166742"/>
                  <a:gd name="connsiteX3" fmla="*/ 595831 w 617384"/>
                  <a:gd name="connsiteY3" fmla="*/ 150718 h 166742"/>
                  <a:gd name="connsiteX4" fmla="*/ 594484 w 617384"/>
                  <a:gd name="connsiteY4" fmla="*/ 143547 h 166742"/>
                  <a:gd name="connsiteX5" fmla="*/ 308692 w 617384"/>
                  <a:gd name="connsiteY5" fmla="*/ 18499 h 166742"/>
                  <a:gd name="connsiteX6" fmla="*/ 308692 w 617384"/>
                  <a:gd name="connsiteY6" fmla="*/ 0 h 166742"/>
                  <a:gd name="connsiteX7" fmla="*/ 612607 w 617384"/>
                  <a:gd name="connsiteY7" fmla="*/ 139819 h 166742"/>
                  <a:gd name="connsiteX8" fmla="*/ 617384 w 617384"/>
                  <a:gd name="connsiteY8" fmla="*/ 166568 h 166742"/>
                  <a:gd name="connsiteX9" fmla="*/ 609846 w 617384"/>
                  <a:gd name="connsiteY9" fmla="*/ 166568 h 166742"/>
                  <a:gd name="connsiteX10" fmla="*/ 609846 w 617384"/>
                  <a:gd name="connsiteY10" fmla="*/ 166742 h 166742"/>
                  <a:gd name="connsiteX11" fmla="*/ 6785 w 617384"/>
                  <a:gd name="connsiteY11" fmla="*/ 166742 h 166742"/>
                  <a:gd name="connsiteX12" fmla="*/ 6785 w 617384"/>
                  <a:gd name="connsiteY12" fmla="*/ 166568 h 166742"/>
                  <a:gd name="connsiteX13" fmla="*/ 0 w 617384"/>
                  <a:gd name="connsiteY13" fmla="*/ 166568 h 166742"/>
                  <a:gd name="connsiteX14" fmla="*/ 4777 w 617384"/>
                  <a:gd name="connsiteY14" fmla="*/ 139819 h 166742"/>
                  <a:gd name="connsiteX15" fmla="*/ 308692 w 617384"/>
                  <a:gd name="connsiteY15" fmla="*/ 0 h 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384" h="166742">
                    <a:moveTo>
                      <a:pt x="308692" y="18499"/>
                    </a:moveTo>
                    <a:cubicBezTo>
                      <a:pt x="167719" y="18499"/>
                      <a:pt x="50101" y="72182"/>
                      <a:pt x="22900" y="143547"/>
                    </a:cubicBezTo>
                    <a:lnTo>
                      <a:pt x="21553" y="150718"/>
                    </a:lnTo>
                    <a:lnTo>
                      <a:pt x="595831" y="150718"/>
                    </a:lnTo>
                    <a:lnTo>
                      <a:pt x="594484" y="143547"/>
                    </a:lnTo>
                    <a:cubicBezTo>
                      <a:pt x="567283" y="72182"/>
                      <a:pt x="449665" y="18499"/>
                      <a:pt x="308692" y="18499"/>
                    </a:cubicBezTo>
                    <a:close/>
                    <a:moveTo>
                      <a:pt x="308692" y="0"/>
                    </a:moveTo>
                    <a:cubicBezTo>
                      <a:pt x="458605" y="0"/>
                      <a:pt x="583681" y="60024"/>
                      <a:pt x="612607" y="139819"/>
                    </a:cubicBezTo>
                    <a:lnTo>
                      <a:pt x="617384" y="166568"/>
                    </a:lnTo>
                    <a:lnTo>
                      <a:pt x="609846" y="166568"/>
                    </a:lnTo>
                    <a:lnTo>
                      <a:pt x="609846" y="166742"/>
                    </a:lnTo>
                    <a:lnTo>
                      <a:pt x="6785" y="166742"/>
                    </a:lnTo>
                    <a:lnTo>
                      <a:pt x="6785" y="166568"/>
                    </a:lnTo>
                    <a:lnTo>
                      <a:pt x="0" y="166568"/>
                    </a:lnTo>
                    <a:lnTo>
                      <a:pt x="4777" y="139819"/>
                    </a:lnTo>
                    <a:cubicBezTo>
                      <a:pt x="33703" y="60024"/>
                      <a:pt x="158779" y="0"/>
                      <a:pt x="308692" y="0"/>
                    </a:cubicBezTo>
                    <a:close/>
                  </a:path>
                </a:pathLst>
              </a:custGeom>
              <a:grpFill/>
              <a:ln w="1270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nvGrpSpPr>
            <p:cNvPr id="71" name="Group 70">
              <a:extLst>
                <a:ext uri="{FF2B5EF4-FFF2-40B4-BE49-F238E27FC236}">
                  <a16:creationId xmlns:a16="http://schemas.microsoft.com/office/drawing/2014/main" id="{5D30CB87-16F0-4CAD-886C-7F5534067BA4}"/>
                </a:ext>
              </a:extLst>
            </p:cNvPr>
            <p:cNvGrpSpPr/>
            <p:nvPr/>
          </p:nvGrpSpPr>
          <p:grpSpPr>
            <a:xfrm>
              <a:off x="10087173" y="2089723"/>
              <a:ext cx="229288" cy="241908"/>
              <a:chOff x="8434833" y="2137300"/>
              <a:chExt cx="617384" cy="538317"/>
            </a:xfrm>
            <a:grpFill/>
          </p:grpSpPr>
          <p:sp>
            <p:nvSpPr>
              <p:cNvPr id="72" name="Freeform 282">
                <a:extLst>
                  <a:ext uri="{FF2B5EF4-FFF2-40B4-BE49-F238E27FC236}">
                    <a16:creationId xmlns:a16="http://schemas.microsoft.com/office/drawing/2014/main" id="{5F368E4C-4AE9-4C50-A04E-F7E12586A0D6}"/>
                  </a:ext>
                </a:extLst>
              </p:cNvPr>
              <p:cNvSpPr>
                <a:spLocks noEditPoints="1"/>
              </p:cNvSpPr>
              <p:nvPr/>
            </p:nvSpPr>
            <p:spPr bwMode="auto">
              <a:xfrm>
                <a:off x="8568416" y="2137300"/>
                <a:ext cx="358762" cy="358762"/>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8 h 168"/>
                  <a:gd name="T12" fmla="*/ 8 w 168"/>
                  <a:gd name="T13" fmla="*/ 84 h 168"/>
                  <a:gd name="T14" fmla="*/ 84 w 168"/>
                  <a:gd name="T15" fmla="*/ 160 h 168"/>
                  <a:gd name="T16" fmla="*/ 160 w 168"/>
                  <a:gd name="T17" fmla="*/ 84 h 168"/>
                  <a:gd name="T18" fmla="*/ 84 w 168"/>
                  <a:gd name="T19"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0" y="0"/>
                      <a:pt x="168" y="38"/>
                      <a:pt x="168" y="84"/>
                    </a:cubicBezTo>
                    <a:cubicBezTo>
                      <a:pt x="168" y="130"/>
                      <a:pt x="130" y="168"/>
                      <a:pt x="84" y="168"/>
                    </a:cubicBezTo>
                    <a:close/>
                    <a:moveTo>
                      <a:pt x="84" y="8"/>
                    </a:moveTo>
                    <a:cubicBezTo>
                      <a:pt x="42" y="8"/>
                      <a:pt x="8" y="42"/>
                      <a:pt x="8" y="84"/>
                    </a:cubicBezTo>
                    <a:cubicBezTo>
                      <a:pt x="8" y="126"/>
                      <a:pt x="42" y="160"/>
                      <a:pt x="84" y="160"/>
                    </a:cubicBezTo>
                    <a:cubicBezTo>
                      <a:pt x="126" y="160"/>
                      <a:pt x="160" y="126"/>
                      <a:pt x="160" y="84"/>
                    </a:cubicBezTo>
                    <a:cubicBezTo>
                      <a:pt x="160" y="42"/>
                      <a:pt x="126" y="8"/>
                      <a:pt x="84" y="8"/>
                    </a:cubicBezTo>
                    <a:close/>
                  </a:path>
                </a:pathLst>
              </a:custGeom>
              <a:grpFill/>
              <a:ln w="1270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3" name="Freeform: Shape 72">
                <a:extLst>
                  <a:ext uri="{FF2B5EF4-FFF2-40B4-BE49-F238E27FC236}">
                    <a16:creationId xmlns:a16="http://schemas.microsoft.com/office/drawing/2014/main" id="{D9D68DC9-0419-4AB9-B090-66AF1DEEBE7C}"/>
                  </a:ext>
                </a:extLst>
              </p:cNvPr>
              <p:cNvSpPr/>
              <p:nvPr/>
            </p:nvSpPr>
            <p:spPr>
              <a:xfrm>
                <a:off x="8434833" y="2508875"/>
                <a:ext cx="617384" cy="166742"/>
              </a:xfrm>
              <a:custGeom>
                <a:avLst/>
                <a:gdLst>
                  <a:gd name="connsiteX0" fmla="*/ 308692 w 617384"/>
                  <a:gd name="connsiteY0" fmla="*/ 18499 h 166742"/>
                  <a:gd name="connsiteX1" fmla="*/ 22900 w 617384"/>
                  <a:gd name="connsiteY1" fmla="*/ 143547 h 166742"/>
                  <a:gd name="connsiteX2" fmla="*/ 21553 w 617384"/>
                  <a:gd name="connsiteY2" fmla="*/ 150718 h 166742"/>
                  <a:gd name="connsiteX3" fmla="*/ 595831 w 617384"/>
                  <a:gd name="connsiteY3" fmla="*/ 150718 h 166742"/>
                  <a:gd name="connsiteX4" fmla="*/ 594484 w 617384"/>
                  <a:gd name="connsiteY4" fmla="*/ 143547 h 166742"/>
                  <a:gd name="connsiteX5" fmla="*/ 308692 w 617384"/>
                  <a:gd name="connsiteY5" fmla="*/ 18499 h 166742"/>
                  <a:gd name="connsiteX6" fmla="*/ 308692 w 617384"/>
                  <a:gd name="connsiteY6" fmla="*/ 0 h 166742"/>
                  <a:gd name="connsiteX7" fmla="*/ 612607 w 617384"/>
                  <a:gd name="connsiteY7" fmla="*/ 139819 h 166742"/>
                  <a:gd name="connsiteX8" fmla="*/ 617384 w 617384"/>
                  <a:gd name="connsiteY8" fmla="*/ 166568 h 166742"/>
                  <a:gd name="connsiteX9" fmla="*/ 609846 w 617384"/>
                  <a:gd name="connsiteY9" fmla="*/ 166568 h 166742"/>
                  <a:gd name="connsiteX10" fmla="*/ 609846 w 617384"/>
                  <a:gd name="connsiteY10" fmla="*/ 166742 h 166742"/>
                  <a:gd name="connsiteX11" fmla="*/ 6785 w 617384"/>
                  <a:gd name="connsiteY11" fmla="*/ 166742 h 166742"/>
                  <a:gd name="connsiteX12" fmla="*/ 6785 w 617384"/>
                  <a:gd name="connsiteY12" fmla="*/ 166568 h 166742"/>
                  <a:gd name="connsiteX13" fmla="*/ 0 w 617384"/>
                  <a:gd name="connsiteY13" fmla="*/ 166568 h 166742"/>
                  <a:gd name="connsiteX14" fmla="*/ 4777 w 617384"/>
                  <a:gd name="connsiteY14" fmla="*/ 139819 h 166742"/>
                  <a:gd name="connsiteX15" fmla="*/ 308692 w 617384"/>
                  <a:gd name="connsiteY15" fmla="*/ 0 h 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384" h="166742">
                    <a:moveTo>
                      <a:pt x="308692" y="18499"/>
                    </a:moveTo>
                    <a:cubicBezTo>
                      <a:pt x="167719" y="18499"/>
                      <a:pt x="50101" y="72182"/>
                      <a:pt x="22900" y="143547"/>
                    </a:cubicBezTo>
                    <a:lnTo>
                      <a:pt x="21553" y="150718"/>
                    </a:lnTo>
                    <a:lnTo>
                      <a:pt x="595831" y="150718"/>
                    </a:lnTo>
                    <a:lnTo>
                      <a:pt x="594484" y="143547"/>
                    </a:lnTo>
                    <a:cubicBezTo>
                      <a:pt x="567283" y="72182"/>
                      <a:pt x="449665" y="18499"/>
                      <a:pt x="308692" y="18499"/>
                    </a:cubicBezTo>
                    <a:close/>
                    <a:moveTo>
                      <a:pt x="308692" y="0"/>
                    </a:moveTo>
                    <a:cubicBezTo>
                      <a:pt x="458605" y="0"/>
                      <a:pt x="583681" y="60024"/>
                      <a:pt x="612607" y="139819"/>
                    </a:cubicBezTo>
                    <a:lnTo>
                      <a:pt x="617384" y="166568"/>
                    </a:lnTo>
                    <a:lnTo>
                      <a:pt x="609846" y="166568"/>
                    </a:lnTo>
                    <a:lnTo>
                      <a:pt x="609846" y="166742"/>
                    </a:lnTo>
                    <a:lnTo>
                      <a:pt x="6785" y="166742"/>
                    </a:lnTo>
                    <a:lnTo>
                      <a:pt x="6785" y="166568"/>
                    </a:lnTo>
                    <a:lnTo>
                      <a:pt x="0" y="166568"/>
                    </a:lnTo>
                    <a:lnTo>
                      <a:pt x="4777" y="139819"/>
                    </a:lnTo>
                    <a:cubicBezTo>
                      <a:pt x="33703" y="60024"/>
                      <a:pt x="158779" y="0"/>
                      <a:pt x="308692" y="0"/>
                    </a:cubicBezTo>
                    <a:close/>
                  </a:path>
                </a:pathLst>
              </a:custGeom>
              <a:grpFill/>
              <a:ln w="1270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78" name="Group 77">
            <a:extLst>
              <a:ext uri="{FF2B5EF4-FFF2-40B4-BE49-F238E27FC236}">
                <a16:creationId xmlns:a16="http://schemas.microsoft.com/office/drawing/2014/main" id="{B8FB90FA-4046-4317-A1D5-BC3D18BBDFC9}"/>
              </a:ext>
            </a:extLst>
          </p:cNvPr>
          <p:cNvGrpSpPr/>
          <p:nvPr/>
        </p:nvGrpSpPr>
        <p:grpSpPr>
          <a:xfrm>
            <a:off x="10757106" y="1695537"/>
            <a:ext cx="550101" cy="461264"/>
            <a:chOff x="897373" y="1402586"/>
            <a:chExt cx="550101" cy="461264"/>
          </a:xfrm>
          <a:solidFill>
            <a:schemeClr val="accent3"/>
          </a:solidFill>
        </p:grpSpPr>
        <p:sp>
          <p:nvSpPr>
            <p:cNvPr id="79" name="Rectangle 164">
              <a:extLst>
                <a:ext uri="{FF2B5EF4-FFF2-40B4-BE49-F238E27FC236}">
                  <a16:creationId xmlns:a16="http://schemas.microsoft.com/office/drawing/2014/main" id="{7028E2AA-CCE6-4F60-9C8B-6B0A82A68450}"/>
                </a:ext>
              </a:extLst>
            </p:cNvPr>
            <p:cNvSpPr>
              <a:spLocks noChangeArrowheads="1"/>
            </p:cNvSpPr>
            <p:nvPr/>
          </p:nvSpPr>
          <p:spPr bwMode="auto">
            <a:xfrm>
              <a:off x="1051128" y="1436753"/>
              <a:ext cx="239175" cy="17084"/>
            </a:xfrm>
            <a:prstGeom prst="rect">
              <a:avLst/>
            </a:prstGeom>
            <a:grpFill/>
            <a:ln w="12700">
              <a:solidFill>
                <a:schemeClr val="accent3"/>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 name="Freeform 165">
              <a:extLst>
                <a:ext uri="{FF2B5EF4-FFF2-40B4-BE49-F238E27FC236}">
                  <a16:creationId xmlns:a16="http://schemas.microsoft.com/office/drawing/2014/main" id="{96B2F3F6-75C5-4A69-95D2-1B0B96B679D2}"/>
                </a:ext>
              </a:extLst>
            </p:cNvPr>
            <p:cNvSpPr>
              <a:spLocks/>
            </p:cNvSpPr>
            <p:nvPr/>
          </p:nvSpPr>
          <p:spPr bwMode="auto">
            <a:xfrm>
              <a:off x="897373" y="1436753"/>
              <a:ext cx="550101" cy="427097"/>
            </a:xfrm>
            <a:custGeom>
              <a:avLst/>
              <a:gdLst>
                <a:gd name="T0" fmla="*/ 161 w 161"/>
                <a:gd name="T1" fmla="*/ 125 h 125"/>
                <a:gd name="T2" fmla="*/ 0 w 161"/>
                <a:gd name="T3" fmla="*/ 125 h 125"/>
                <a:gd name="T4" fmla="*/ 0 w 161"/>
                <a:gd name="T5" fmla="*/ 0 h 125"/>
                <a:gd name="T6" fmla="*/ 30 w 161"/>
                <a:gd name="T7" fmla="*/ 0 h 125"/>
                <a:gd name="T8" fmla="*/ 30 w 161"/>
                <a:gd name="T9" fmla="*/ 5 h 125"/>
                <a:gd name="T10" fmla="*/ 5 w 161"/>
                <a:gd name="T11" fmla="*/ 5 h 125"/>
                <a:gd name="T12" fmla="*/ 5 w 161"/>
                <a:gd name="T13" fmla="*/ 120 h 125"/>
                <a:gd name="T14" fmla="*/ 156 w 161"/>
                <a:gd name="T15" fmla="*/ 120 h 125"/>
                <a:gd name="T16" fmla="*/ 156 w 161"/>
                <a:gd name="T17" fmla="*/ 5 h 125"/>
                <a:gd name="T18" fmla="*/ 130 w 161"/>
                <a:gd name="T19" fmla="*/ 5 h 125"/>
                <a:gd name="T20" fmla="*/ 130 w 161"/>
                <a:gd name="T21" fmla="*/ 0 h 125"/>
                <a:gd name="T22" fmla="*/ 161 w 161"/>
                <a:gd name="T23" fmla="*/ 0 h 125"/>
                <a:gd name="T24" fmla="*/ 161 w 161"/>
                <a:gd name="T2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 h="125">
                  <a:moveTo>
                    <a:pt x="161" y="125"/>
                  </a:moveTo>
                  <a:lnTo>
                    <a:pt x="0" y="125"/>
                  </a:lnTo>
                  <a:lnTo>
                    <a:pt x="0" y="0"/>
                  </a:lnTo>
                  <a:lnTo>
                    <a:pt x="30" y="0"/>
                  </a:lnTo>
                  <a:lnTo>
                    <a:pt x="30" y="5"/>
                  </a:lnTo>
                  <a:lnTo>
                    <a:pt x="5" y="5"/>
                  </a:lnTo>
                  <a:lnTo>
                    <a:pt x="5" y="120"/>
                  </a:lnTo>
                  <a:lnTo>
                    <a:pt x="156" y="120"/>
                  </a:lnTo>
                  <a:lnTo>
                    <a:pt x="156" y="5"/>
                  </a:lnTo>
                  <a:lnTo>
                    <a:pt x="130" y="5"/>
                  </a:lnTo>
                  <a:lnTo>
                    <a:pt x="130" y="0"/>
                  </a:lnTo>
                  <a:lnTo>
                    <a:pt x="161" y="0"/>
                  </a:lnTo>
                  <a:lnTo>
                    <a:pt x="161" y="125"/>
                  </a:lnTo>
                  <a:close/>
                </a:path>
              </a:pathLst>
            </a:custGeom>
            <a:grpFill/>
            <a:ln w="12700">
              <a:solidFill>
                <a:schemeClr val="accent3"/>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 name="Freeform 166">
              <a:extLst>
                <a:ext uri="{FF2B5EF4-FFF2-40B4-BE49-F238E27FC236}">
                  <a16:creationId xmlns:a16="http://schemas.microsoft.com/office/drawing/2014/main" id="{A5FF64B6-3DF5-48CB-8D41-14D2B08C23F1}"/>
                </a:ext>
              </a:extLst>
            </p:cNvPr>
            <p:cNvSpPr>
              <a:spLocks noEditPoints="1"/>
            </p:cNvSpPr>
            <p:nvPr/>
          </p:nvSpPr>
          <p:spPr bwMode="auto">
            <a:xfrm>
              <a:off x="993043" y="1402586"/>
              <a:ext cx="68335" cy="85419"/>
            </a:xfrm>
            <a:custGeom>
              <a:avLst/>
              <a:gdLst>
                <a:gd name="T0" fmla="*/ 20 w 20"/>
                <a:gd name="T1" fmla="*/ 25 h 25"/>
                <a:gd name="T2" fmla="*/ 0 w 20"/>
                <a:gd name="T3" fmla="*/ 25 h 25"/>
                <a:gd name="T4" fmla="*/ 0 w 20"/>
                <a:gd name="T5" fmla="*/ 0 h 25"/>
                <a:gd name="T6" fmla="*/ 20 w 20"/>
                <a:gd name="T7" fmla="*/ 0 h 25"/>
                <a:gd name="T8" fmla="*/ 20 w 20"/>
                <a:gd name="T9" fmla="*/ 25 h 25"/>
                <a:gd name="T10" fmla="*/ 5 w 20"/>
                <a:gd name="T11" fmla="*/ 20 h 25"/>
                <a:gd name="T12" fmla="*/ 15 w 20"/>
                <a:gd name="T13" fmla="*/ 20 h 25"/>
                <a:gd name="T14" fmla="*/ 15 w 20"/>
                <a:gd name="T15" fmla="*/ 5 h 25"/>
                <a:gd name="T16" fmla="*/ 5 w 20"/>
                <a:gd name="T17" fmla="*/ 5 h 25"/>
                <a:gd name="T18" fmla="*/ 5 w 20"/>
                <a:gd name="T1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5">
                  <a:moveTo>
                    <a:pt x="20" y="25"/>
                  </a:moveTo>
                  <a:lnTo>
                    <a:pt x="0" y="25"/>
                  </a:lnTo>
                  <a:lnTo>
                    <a:pt x="0" y="0"/>
                  </a:lnTo>
                  <a:lnTo>
                    <a:pt x="20" y="0"/>
                  </a:lnTo>
                  <a:lnTo>
                    <a:pt x="20" y="25"/>
                  </a:lnTo>
                  <a:close/>
                  <a:moveTo>
                    <a:pt x="5" y="20"/>
                  </a:moveTo>
                  <a:lnTo>
                    <a:pt x="15" y="20"/>
                  </a:lnTo>
                  <a:lnTo>
                    <a:pt x="15" y="5"/>
                  </a:lnTo>
                  <a:lnTo>
                    <a:pt x="5" y="5"/>
                  </a:lnTo>
                  <a:lnTo>
                    <a:pt x="5" y="20"/>
                  </a:lnTo>
                  <a:close/>
                </a:path>
              </a:pathLst>
            </a:custGeom>
            <a:grpFill/>
            <a:ln w="12700">
              <a:solidFill>
                <a:schemeClr val="accent3"/>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 name="Freeform 167">
              <a:extLst>
                <a:ext uri="{FF2B5EF4-FFF2-40B4-BE49-F238E27FC236}">
                  <a16:creationId xmlns:a16="http://schemas.microsoft.com/office/drawing/2014/main" id="{2DAE2ABC-CDB0-4EF7-A352-D326950E2E8F}"/>
                </a:ext>
              </a:extLst>
            </p:cNvPr>
            <p:cNvSpPr>
              <a:spLocks noEditPoints="1"/>
            </p:cNvSpPr>
            <p:nvPr/>
          </p:nvSpPr>
          <p:spPr bwMode="auto">
            <a:xfrm>
              <a:off x="1283469" y="1402586"/>
              <a:ext cx="68335" cy="85419"/>
            </a:xfrm>
            <a:custGeom>
              <a:avLst/>
              <a:gdLst>
                <a:gd name="T0" fmla="*/ 20 w 20"/>
                <a:gd name="T1" fmla="*/ 25 h 25"/>
                <a:gd name="T2" fmla="*/ 0 w 20"/>
                <a:gd name="T3" fmla="*/ 25 h 25"/>
                <a:gd name="T4" fmla="*/ 0 w 20"/>
                <a:gd name="T5" fmla="*/ 0 h 25"/>
                <a:gd name="T6" fmla="*/ 20 w 20"/>
                <a:gd name="T7" fmla="*/ 0 h 25"/>
                <a:gd name="T8" fmla="*/ 20 w 20"/>
                <a:gd name="T9" fmla="*/ 25 h 25"/>
                <a:gd name="T10" fmla="*/ 5 w 20"/>
                <a:gd name="T11" fmla="*/ 20 h 25"/>
                <a:gd name="T12" fmla="*/ 15 w 20"/>
                <a:gd name="T13" fmla="*/ 20 h 25"/>
                <a:gd name="T14" fmla="*/ 15 w 20"/>
                <a:gd name="T15" fmla="*/ 5 h 25"/>
                <a:gd name="T16" fmla="*/ 5 w 20"/>
                <a:gd name="T17" fmla="*/ 5 h 25"/>
                <a:gd name="T18" fmla="*/ 5 w 20"/>
                <a:gd name="T1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5">
                  <a:moveTo>
                    <a:pt x="20" y="25"/>
                  </a:moveTo>
                  <a:lnTo>
                    <a:pt x="0" y="25"/>
                  </a:lnTo>
                  <a:lnTo>
                    <a:pt x="0" y="0"/>
                  </a:lnTo>
                  <a:lnTo>
                    <a:pt x="20" y="0"/>
                  </a:lnTo>
                  <a:lnTo>
                    <a:pt x="20" y="25"/>
                  </a:lnTo>
                  <a:close/>
                  <a:moveTo>
                    <a:pt x="5" y="20"/>
                  </a:moveTo>
                  <a:lnTo>
                    <a:pt x="15" y="20"/>
                  </a:lnTo>
                  <a:lnTo>
                    <a:pt x="15" y="5"/>
                  </a:lnTo>
                  <a:lnTo>
                    <a:pt x="5" y="5"/>
                  </a:lnTo>
                  <a:lnTo>
                    <a:pt x="5" y="20"/>
                  </a:lnTo>
                  <a:close/>
                </a:path>
              </a:pathLst>
            </a:custGeom>
            <a:grpFill/>
            <a:ln w="12700">
              <a:solidFill>
                <a:schemeClr val="accent3"/>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3" name="Freeform 168">
              <a:extLst>
                <a:ext uri="{FF2B5EF4-FFF2-40B4-BE49-F238E27FC236}">
                  <a16:creationId xmlns:a16="http://schemas.microsoft.com/office/drawing/2014/main" id="{61F2B2A4-31E7-4A1E-A93B-AB423CFCDAE3}"/>
                </a:ext>
              </a:extLst>
            </p:cNvPr>
            <p:cNvSpPr>
              <a:spLocks noEditPoints="1"/>
            </p:cNvSpPr>
            <p:nvPr/>
          </p:nvSpPr>
          <p:spPr bwMode="auto">
            <a:xfrm>
              <a:off x="975958" y="1556340"/>
              <a:ext cx="102504" cy="102504"/>
            </a:xfrm>
            <a:custGeom>
              <a:avLst/>
              <a:gdLst>
                <a:gd name="T0" fmla="*/ 30 w 30"/>
                <a:gd name="T1" fmla="*/ 30 h 30"/>
                <a:gd name="T2" fmla="*/ 0 w 30"/>
                <a:gd name="T3" fmla="*/ 30 h 30"/>
                <a:gd name="T4" fmla="*/ 0 w 30"/>
                <a:gd name="T5" fmla="*/ 0 h 30"/>
                <a:gd name="T6" fmla="*/ 30 w 30"/>
                <a:gd name="T7" fmla="*/ 0 h 30"/>
                <a:gd name="T8" fmla="*/ 30 w 30"/>
                <a:gd name="T9" fmla="*/ 30 h 30"/>
                <a:gd name="T10" fmla="*/ 5 w 30"/>
                <a:gd name="T11" fmla="*/ 25 h 30"/>
                <a:gd name="T12" fmla="*/ 25 w 30"/>
                <a:gd name="T13" fmla="*/ 25 h 30"/>
                <a:gd name="T14" fmla="*/ 25 w 30"/>
                <a:gd name="T15" fmla="*/ 5 h 30"/>
                <a:gd name="T16" fmla="*/ 5 w 30"/>
                <a:gd name="T17" fmla="*/ 5 h 30"/>
                <a:gd name="T18" fmla="*/ 5 w 30"/>
                <a:gd name="T19"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30" y="30"/>
                  </a:moveTo>
                  <a:lnTo>
                    <a:pt x="0" y="30"/>
                  </a:lnTo>
                  <a:lnTo>
                    <a:pt x="0" y="0"/>
                  </a:lnTo>
                  <a:lnTo>
                    <a:pt x="30" y="0"/>
                  </a:lnTo>
                  <a:lnTo>
                    <a:pt x="30" y="30"/>
                  </a:lnTo>
                  <a:close/>
                  <a:moveTo>
                    <a:pt x="5" y="25"/>
                  </a:moveTo>
                  <a:lnTo>
                    <a:pt x="25" y="25"/>
                  </a:lnTo>
                  <a:lnTo>
                    <a:pt x="25" y="5"/>
                  </a:lnTo>
                  <a:lnTo>
                    <a:pt x="5" y="5"/>
                  </a:lnTo>
                  <a:lnTo>
                    <a:pt x="5" y="25"/>
                  </a:lnTo>
                  <a:close/>
                </a:path>
              </a:pathLst>
            </a:custGeom>
            <a:grpFill/>
            <a:ln w="12700">
              <a:solidFill>
                <a:schemeClr val="accent3"/>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4" name="Freeform 169">
              <a:extLst>
                <a:ext uri="{FF2B5EF4-FFF2-40B4-BE49-F238E27FC236}">
                  <a16:creationId xmlns:a16="http://schemas.microsoft.com/office/drawing/2014/main" id="{EB91DAAE-6DA8-40DD-B19A-E4C49AD844FE}"/>
                </a:ext>
              </a:extLst>
            </p:cNvPr>
            <p:cNvSpPr>
              <a:spLocks noEditPoints="1"/>
            </p:cNvSpPr>
            <p:nvPr/>
          </p:nvSpPr>
          <p:spPr bwMode="auto">
            <a:xfrm>
              <a:off x="975958" y="1710096"/>
              <a:ext cx="102504" cy="102504"/>
            </a:xfrm>
            <a:custGeom>
              <a:avLst/>
              <a:gdLst>
                <a:gd name="T0" fmla="*/ 30 w 30"/>
                <a:gd name="T1" fmla="*/ 30 h 30"/>
                <a:gd name="T2" fmla="*/ 0 w 30"/>
                <a:gd name="T3" fmla="*/ 30 h 30"/>
                <a:gd name="T4" fmla="*/ 0 w 30"/>
                <a:gd name="T5" fmla="*/ 0 h 30"/>
                <a:gd name="T6" fmla="*/ 30 w 30"/>
                <a:gd name="T7" fmla="*/ 0 h 30"/>
                <a:gd name="T8" fmla="*/ 30 w 30"/>
                <a:gd name="T9" fmla="*/ 30 h 30"/>
                <a:gd name="T10" fmla="*/ 5 w 30"/>
                <a:gd name="T11" fmla="*/ 25 h 30"/>
                <a:gd name="T12" fmla="*/ 25 w 30"/>
                <a:gd name="T13" fmla="*/ 25 h 30"/>
                <a:gd name="T14" fmla="*/ 25 w 30"/>
                <a:gd name="T15" fmla="*/ 5 h 30"/>
                <a:gd name="T16" fmla="*/ 5 w 30"/>
                <a:gd name="T17" fmla="*/ 5 h 30"/>
                <a:gd name="T18" fmla="*/ 5 w 30"/>
                <a:gd name="T19"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30" y="30"/>
                  </a:moveTo>
                  <a:lnTo>
                    <a:pt x="0" y="30"/>
                  </a:lnTo>
                  <a:lnTo>
                    <a:pt x="0" y="0"/>
                  </a:lnTo>
                  <a:lnTo>
                    <a:pt x="30" y="0"/>
                  </a:lnTo>
                  <a:lnTo>
                    <a:pt x="30" y="30"/>
                  </a:lnTo>
                  <a:close/>
                  <a:moveTo>
                    <a:pt x="5" y="25"/>
                  </a:moveTo>
                  <a:lnTo>
                    <a:pt x="25" y="25"/>
                  </a:lnTo>
                  <a:lnTo>
                    <a:pt x="25" y="5"/>
                  </a:lnTo>
                  <a:lnTo>
                    <a:pt x="5" y="5"/>
                  </a:lnTo>
                  <a:lnTo>
                    <a:pt x="5" y="25"/>
                  </a:lnTo>
                  <a:close/>
                </a:path>
              </a:pathLst>
            </a:custGeom>
            <a:grpFill/>
            <a:ln w="12700">
              <a:solidFill>
                <a:schemeClr val="accent3"/>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5" name="Freeform 170">
              <a:extLst>
                <a:ext uri="{FF2B5EF4-FFF2-40B4-BE49-F238E27FC236}">
                  <a16:creationId xmlns:a16="http://schemas.microsoft.com/office/drawing/2014/main" id="{34FF8B63-BCBF-4D52-812E-04C0105C8CDA}"/>
                </a:ext>
              </a:extLst>
            </p:cNvPr>
            <p:cNvSpPr>
              <a:spLocks noEditPoints="1"/>
            </p:cNvSpPr>
            <p:nvPr/>
          </p:nvSpPr>
          <p:spPr bwMode="auto">
            <a:xfrm>
              <a:off x="1266384" y="1556340"/>
              <a:ext cx="102504" cy="102504"/>
            </a:xfrm>
            <a:custGeom>
              <a:avLst/>
              <a:gdLst>
                <a:gd name="T0" fmla="*/ 30 w 30"/>
                <a:gd name="T1" fmla="*/ 30 h 30"/>
                <a:gd name="T2" fmla="*/ 0 w 30"/>
                <a:gd name="T3" fmla="*/ 30 h 30"/>
                <a:gd name="T4" fmla="*/ 0 w 30"/>
                <a:gd name="T5" fmla="*/ 0 h 30"/>
                <a:gd name="T6" fmla="*/ 30 w 30"/>
                <a:gd name="T7" fmla="*/ 0 h 30"/>
                <a:gd name="T8" fmla="*/ 30 w 30"/>
                <a:gd name="T9" fmla="*/ 30 h 30"/>
                <a:gd name="T10" fmla="*/ 5 w 30"/>
                <a:gd name="T11" fmla="*/ 25 h 30"/>
                <a:gd name="T12" fmla="*/ 25 w 30"/>
                <a:gd name="T13" fmla="*/ 25 h 30"/>
                <a:gd name="T14" fmla="*/ 25 w 30"/>
                <a:gd name="T15" fmla="*/ 5 h 30"/>
                <a:gd name="T16" fmla="*/ 5 w 30"/>
                <a:gd name="T17" fmla="*/ 5 h 30"/>
                <a:gd name="T18" fmla="*/ 5 w 30"/>
                <a:gd name="T19"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30" y="30"/>
                  </a:moveTo>
                  <a:lnTo>
                    <a:pt x="0" y="30"/>
                  </a:lnTo>
                  <a:lnTo>
                    <a:pt x="0" y="0"/>
                  </a:lnTo>
                  <a:lnTo>
                    <a:pt x="30" y="0"/>
                  </a:lnTo>
                  <a:lnTo>
                    <a:pt x="30" y="30"/>
                  </a:lnTo>
                  <a:close/>
                  <a:moveTo>
                    <a:pt x="5" y="25"/>
                  </a:moveTo>
                  <a:lnTo>
                    <a:pt x="25" y="25"/>
                  </a:lnTo>
                  <a:lnTo>
                    <a:pt x="25" y="5"/>
                  </a:lnTo>
                  <a:lnTo>
                    <a:pt x="5" y="5"/>
                  </a:lnTo>
                  <a:lnTo>
                    <a:pt x="5" y="25"/>
                  </a:lnTo>
                  <a:close/>
                </a:path>
              </a:pathLst>
            </a:custGeom>
            <a:grpFill/>
            <a:ln w="12700">
              <a:solidFill>
                <a:schemeClr val="accent3"/>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 name="Freeform 171">
              <a:extLst>
                <a:ext uri="{FF2B5EF4-FFF2-40B4-BE49-F238E27FC236}">
                  <a16:creationId xmlns:a16="http://schemas.microsoft.com/office/drawing/2014/main" id="{3AE7EA16-6936-420C-AFDF-8FFAB036F61E}"/>
                </a:ext>
              </a:extLst>
            </p:cNvPr>
            <p:cNvSpPr>
              <a:spLocks noEditPoints="1"/>
            </p:cNvSpPr>
            <p:nvPr/>
          </p:nvSpPr>
          <p:spPr bwMode="auto">
            <a:xfrm>
              <a:off x="1266384" y="1710096"/>
              <a:ext cx="102504" cy="102504"/>
            </a:xfrm>
            <a:custGeom>
              <a:avLst/>
              <a:gdLst>
                <a:gd name="T0" fmla="*/ 30 w 30"/>
                <a:gd name="T1" fmla="*/ 30 h 30"/>
                <a:gd name="T2" fmla="*/ 0 w 30"/>
                <a:gd name="T3" fmla="*/ 30 h 30"/>
                <a:gd name="T4" fmla="*/ 0 w 30"/>
                <a:gd name="T5" fmla="*/ 0 h 30"/>
                <a:gd name="T6" fmla="*/ 30 w 30"/>
                <a:gd name="T7" fmla="*/ 0 h 30"/>
                <a:gd name="T8" fmla="*/ 30 w 30"/>
                <a:gd name="T9" fmla="*/ 30 h 30"/>
                <a:gd name="T10" fmla="*/ 5 w 30"/>
                <a:gd name="T11" fmla="*/ 25 h 30"/>
                <a:gd name="T12" fmla="*/ 25 w 30"/>
                <a:gd name="T13" fmla="*/ 25 h 30"/>
                <a:gd name="T14" fmla="*/ 25 w 30"/>
                <a:gd name="T15" fmla="*/ 5 h 30"/>
                <a:gd name="T16" fmla="*/ 5 w 30"/>
                <a:gd name="T17" fmla="*/ 5 h 30"/>
                <a:gd name="T18" fmla="*/ 5 w 30"/>
                <a:gd name="T19"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30" y="30"/>
                  </a:moveTo>
                  <a:lnTo>
                    <a:pt x="0" y="30"/>
                  </a:lnTo>
                  <a:lnTo>
                    <a:pt x="0" y="0"/>
                  </a:lnTo>
                  <a:lnTo>
                    <a:pt x="30" y="0"/>
                  </a:lnTo>
                  <a:lnTo>
                    <a:pt x="30" y="30"/>
                  </a:lnTo>
                  <a:close/>
                  <a:moveTo>
                    <a:pt x="5" y="25"/>
                  </a:moveTo>
                  <a:lnTo>
                    <a:pt x="25" y="25"/>
                  </a:lnTo>
                  <a:lnTo>
                    <a:pt x="25" y="5"/>
                  </a:lnTo>
                  <a:lnTo>
                    <a:pt x="5" y="5"/>
                  </a:lnTo>
                  <a:lnTo>
                    <a:pt x="5" y="25"/>
                  </a:lnTo>
                  <a:close/>
                </a:path>
              </a:pathLst>
            </a:custGeom>
            <a:grpFill/>
            <a:ln w="12700">
              <a:solidFill>
                <a:schemeClr val="accent3"/>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 name="Freeform 172">
              <a:extLst>
                <a:ext uri="{FF2B5EF4-FFF2-40B4-BE49-F238E27FC236}">
                  <a16:creationId xmlns:a16="http://schemas.microsoft.com/office/drawing/2014/main" id="{EC4C3E62-AB8B-4BFC-82F8-88F300A9D358}"/>
                </a:ext>
              </a:extLst>
            </p:cNvPr>
            <p:cNvSpPr>
              <a:spLocks noEditPoints="1"/>
            </p:cNvSpPr>
            <p:nvPr/>
          </p:nvSpPr>
          <p:spPr bwMode="auto">
            <a:xfrm>
              <a:off x="1119463" y="1556340"/>
              <a:ext cx="102504" cy="102504"/>
            </a:xfrm>
            <a:custGeom>
              <a:avLst/>
              <a:gdLst>
                <a:gd name="T0" fmla="*/ 30 w 30"/>
                <a:gd name="T1" fmla="*/ 30 h 30"/>
                <a:gd name="T2" fmla="*/ 0 w 30"/>
                <a:gd name="T3" fmla="*/ 30 h 30"/>
                <a:gd name="T4" fmla="*/ 0 w 30"/>
                <a:gd name="T5" fmla="*/ 0 h 30"/>
                <a:gd name="T6" fmla="*/ 30 w 30"/>
                <a:gd name="T7" fmla="*/ 0 h 30"/>
                <a:gd name="T8" fmla="*/ 30 w 30"/>
                <a:gd name="T9" fmla="*/ 30 h 30"/>
                <a:gd name="T10" fmla="*/ 5 w 30"/>
                <a:gd name="T11" fmla="*/ 25 h 30"/>
                <a:gd name="T12" fmla="*/ 25 w 30"/>
                <a:gd name="T13" fmla="*/ 25 h 30"/>
                <a:gd name="T14" fmla="*/ 25 w 30"/>
                <a:gd name="T15" fmla="*/ 5 h 30"/>
                <a:gd name="T16" fmla="*/ 5 w 30"/>
                <a:gd name="T17" fmla="*/ 5 h 30"/>
                <a:gd name="T18" fmla="*/ 5 w 30"/>
                <a:gd name="T19"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30" y="30"/>
                  </a:moveTo>
                  <a:lnTo>
                    <a:pt x="0" y="30"/>
                  </a:lnTo>
                  <a:lnTo>
                    <a:pt x="0" y="0"/>
                  </a:lnTo>
                  <a:lnTo>
                    <a:pt x="30" y="0"/>
                  </a:lnTo>
                  <a:lnTo>
                    <a:pt x="30" y="30"/>
                  </a:lnTo>
                  <a:close/>
                  <a:moveTo>
                    <a:pt x="5" y="25"/>
                  </a:moveTo>
                  <a:lnTo>
                    <a:pt x="25" y="25"/>
                  </a:lnTo>
                  <a:lnTo>
                    <a:pt x="25" y="5"/>
                  </a:lnTo>
                  <a:lnTo>
                    <a:pt x="5" y="5"/>
                  </a:lnTo>
                  <a:lnTo>
                    <a:pt x="5" y="25"/>
                  </a:lnTo>
                  <a:close/>
                </a:path>
              </a:pathLst>
            </a:custGeom>
            <a:grpFill/>
            <a:ln w="12700">
              <a:solidFill>
                <a:schemeClr val="accent3"/>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8" name="Freeform 173">
              <a:extLst>
                <a:ext uri="{FF2B5EF4-FFF2-40B4-BE49-F238E27FC236}">
                  <a16:creationId xmlns:a16="http://schemas.microsoft.com/office/drawing/2014/main" id="{429B337A-4F3E-4A09-9DDC-B121A650FE07}"/>
                </a:ext>
              </a:extLst>
            </p:cNvPr>
            <p:cNvSpPr>
              <a:spLocks noEditPoints="1"/>
            </p:cNvSpPr>
            <p:nvPr/>
          </p:nvSpPr>
          <p:spPr bwMode="auto">
            <a:xfrm>
              <a:off x="1119463" y="1710096"/>
              <a:ext cx="102504" cy="102504"/>
            </a:xfrm>
            <a:custGeom>
              <a:avLst/>
              <a:gdLst>
                <a:gd name="T0" fmla="*/ 30 w 30"/>
                <a:gd name="T1" fmla="*/ 30 h 30"/>
                <a:gd name="T2" fmla="*/ 0 w 30"/>
                <a:gd name="T3" fmla="*/ 30 h 30"/>
                <a:gd name="T4" fmla="*/ 0 w 30"/>
                <a:gd name="T5" fmla="*/ 0 h 30"/>
                <a:gd name="T6" fmla="*/ 30 w 30"/>
                <a:gd name="T7" fmla="*/ 0 h 30"/>
                <a:gd name="T8" fmla="*/ 30 w 30"/>
                <a:gd name="T9" fmla="*/ 30 h 30"/>
                <a:gd name="T10" fmla="*/ 5 w 30"/>
                <a:gd name="T11" fmla="*/ 25 h 30"/>
                <a:gd name="T12" fmla="*/ 25 w 30"/>
                <a:gd name="T13" fmla="*/ 25 h 30"/>
                <a:gd name="T14" fmla="*/ 25 w 30"/>
                <a:gd name="T15" fmla="*/ 5 h 30"/>
                <a:gd name="T16" fmla="*/ 5 w 30"/>
                <a:gd name="T17" fmla="*/ 5 h 30"/>
                <a:gd name="T18" fmla="*/ 5 w 30"/>
                <a:gd name="T19"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30" y="30"/>
                  </a:moveTo>
                  <a:lnTo>
                    <a:pt x="0" y="30"/>
                  </a:lnTo>
                  <a:lnTo>
                    <a:pt x="0" y="0"/>
                  </a:lnTo>
                  <a:lnTo>
                    <a:pt x="30" y="0"/>
                  </a:lnTo>
                  <a:lnTo>
                    <a:pt x="30" y="30"/>
                  </a:lnTo>
                  <a:close/>
                  <a:moveTo>
                    <a:pt x="5" y="25"/>
                  </a:moveTo>
                  <a:lnTo>
                    <a:pt x="25" y="25"/>
                  </a:lnTo>
                  <a:lnTo>
                    <a:pt x="25" y="5"/>
                  </a:lnTo>
                  <a:lnTo>
                    <a:pt x="5" y="5"/>
                  </a:lnTo>
                  <a:lnTo>
                    <a:pt x="5" y="25"/>
                  </a:lnTo>
                  <a:close/>
                </a:path>
              </a:pathLst>
            </a:custGeom>
            <a:grpFill/>
            <a:ln w="12700">
              <a:solidFill>
                <a:schemeClr val="accent3"/>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 name="Rectangle 174">
              <a:extLst>
                <a:ext uri="{FF2B5EF4-FFF2-40B4-BE49-F238E27FC236}">
                  <a16:creationId xmlns:a16="http://schemas.microsoft.com/office/drawing/2014/main" id="{DBDBC680-84FF-458A-80C2-36C28F4E9958}"/>
                </a:ext>
              </a:extLst>
            </p:cNvPr>
            <p:cNvSpPr>
              <a:spLocks noChangeArrowheads="1"/>
            </p:cNvSpPr>
            <p:nvPr/>
          </p:nvSpPr>
          <p:spPr bwMode="auto">
            <a:xfrm>
              <a:off x="907623" y="1505089"/>
              <a:ext cx="529601" cy="17084"/>
            </a:xfrm>
            <a:prstGeom prst="rect">
              <a:avLst/>
            </a:prstGeom>
            <a:grpFill/>
            <a:ln w="12700">
              <a:solidFill>
                <a:schemeClr val="accent3"/>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90" name="Group 89">
            <a:extLst>
              <a:ext uri="{FF2B5EF4-FFF2-40B4-BE49-F238E27FC236}">
                <a16:creationId xmlns:a16="http://schemas.microsoft.com/office/drawing/2014/main" id="{7F036F7B-A6A8-41EB-BC3F-EE7B43853471}"/>
              </a:ext>
            </a:extLst>
          </p:cNvPr>
          <p:cNvGrpSpPr/>
          <p:nvPr/>
        </p:nvGrpSpPr>
        <p:grpSpPr>
          <a:xfrm>
            <a:off x="7073368" y="1652827"/>
            <a:ext cx="416847" cy="546685"/>
            <a:chOff x="4276566" y="1927084"/>
            <a:chExt cx="416847" cy="546685"/>
          </a:xfrm>
          <a:solidFill>
            <a:srgbClr val="EE7904"/>
          </a:solidFill>
        </p:grpSpPr>
        <p:sp>
          <p:nvSpPr>
            <p:cNvPr id="91" name="Freeform 281">
              <a:extLst>
                <a:ext uri="{FF2B5EF4-FFF2-40B4-BE49-F238E27FC236}">
                  <a16:creationId xmlns:a16="http://schemas.microsoft.com/office/drawing/2014/main" id="{C5F504A5-6E38-40E8-A5F3-3779D16F7386}"/>
                </a:ext>
              </a:extLst>
            </p:cNvPr>
            <p:cNvSpPr>
              <a:spLocks/>
            </p:cNvSpPr>
            <p:nvPr/>
          </p:nvSpPr>
          <p:spPr bwMode="auto">
            <a:xfrm>
              <a:off x="4338068" y="1927084"/>
              <a:ext cx="355345" cy="478349"/>
            </a:xfrm>
            <a:custGeom>
              <a:avLst/>
              <a:gdLst>
                <a:gd name="T0" fmla="*/ 55 w 167"/>
                <a:gd name="T1" fmla="*/ 224 h 224"/>
                <a:gd name="T2" fmla="*/ 0 w 167"/>
                <a:gd name="T3" fmla="*/ 206 h 224"/>
                <a:gd name="T4" fmla="*/ 6 w 167"/>
                <a:gd name="T5" fmla="*/ 202 h 224"/>
                <a:gd name="T6" fmla="*/ 55 w 167"/>
                <a:gd name="T7" fmla="*/ 216 h 224"/>
                <a:gd name="T8" fmla="*/ 159 w 167"/>
                <a:gd name="T9" fmla="*/ 112 h 224"/>
                <a:gd name="T10" fmla="*/ 55 w 167"/>
                <a:gd name="T11" fmla="*/ 8 h 224"/>
                <a:gd name="T12" fmla="*/ 55 w 167"/>
                <a:gd name="T13" fmla="*/ 0 h 224"/>
                <a:gd name="T14" fmla="*/ 167 w 167"/>
                <a:gd name="T15" fmla="*/ 112 h 224"/>
                <a:gd name="T16" fmla="*/ 55 w 167"/>
                <a:gd name="T17"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224">
                  <a:moveTo>
                    <a:pt x="55" y="224"/>
                  </a:moveTo>
                  <a:cubicBezTo>
                    <a:pt x="13" y="224"/>
                    <a:pt x="0" y="207"/>
                    <a:pt x="0" y="206"/>
                  </a:cubicBezTo>
                  <a:cubicBezTo>
                    <a:pt x="6" y="202"/>
                    <a:pt x="6" y="202"/>
                    <a:pt x="6" y="202"/>
                  </a:cubicBezTo>
                  <a:cubicBezTo>
                    <a:pt x="6" y="202"/>
                    <a:pt x="18" y="216"/>
                    <a:pt x="55" y="216"/>
                  </a:cubicBezTo>
                  <a:cubicBezTo>
                    <a:pt x="110" y="216"/>
                    <a:pt x="159" y="167"/>
                    <a:pt x="159" y="112"/>
                  </a:cubicBezTo>
                  <a:cubicBezTo>
                    <a:pt x="159" y="57"/>
                    <a:pt x="110" y="8"/>
                    <a:pt x="55" y="8"/>
                  </a:cubicBezTo>
                  <a:cubicBezTo>
                    <a:pt x="55" y="0"/>
                    <a:pt x="55" y="0"/>
                    <a:pt x="55" y="0"/>
                  </a:cubicBezTo>
                  <a:cubicBezTo>
                    <a:pt x="115" y="0"/>
                    <a:pt x="167" y="52"/>
                    <a:pt x="167" y="112"/>
                  </a:cubicBezTo>
                  <a:cubicBezTo>
                    <a:pt x="167" y="172"/>
                    <a:pt x="115" y="224"/>
                    <a:pt x="55" y="224"/>
                  </a:cubicBezTo>
                  <a:close/>
                </a:path>
              </a:pathLst>
            </a:custGeom>
            <a:grpFill/>
            <a:ln w="9525">
              <a:solidFill>
                <a:srgbClr val="F79043"/>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 name="Freeform 282">
              <a:extLst>
                <a:ext uri="{FF2B5EF4-FFF2-40B4-BE49-F238E27FC236}">
                  <a16:creationId xmlns:a16="http://schemas.microsoft.com/office/drawing/2014/main" id="{EB304FD8-198D-4D13-A055-89E51E3E6EAA}"/>
                </a:ext>
              </a:extLst>
            </p:cNvPr>
            <p:cNvSpPr>
              <a:spLocks noEditPoints="1"/>
            </p:cNvSpPr>
            <p:nvPr/>
          </p:nvSpPr>
          <p:spPr bwMode="auto">
            <a:xfrm>
              <a:off x="4276566" y="1988586"/>
              <a:ext cx="358762" cy="358762"/>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8 h 168"/>
                <a:gd name="T12" fmla="*/ 8 w 168"/>
                <a:gd name="T13" fmla="*/ 84 h 168"/>
                <a:gd name="T14" fmla="*/ 84 w 168"/>
                <a:gd name="T15" fmla="*/ 160 h 168"/>
                <a:gd name="T16" fmla="*/ 160 w 168"/>
                <a:gd name="T17" fmla="*/ 84 h 168"/>
                <a:gd name="T18" fmla="*/ 84 w 168"/>
                <a:gd name="T19"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0" y="0"/>
                    <a:pt x="168" y="38"/>
                    <a:pt x="168" y="84"/>
                  </a:cubicBezTo>
                  <a:cubicBezTo>
                    <a:pt x="168" y="130"/>
                    <a:pt x="130" y="168"/>
                    <a:pt x="84" y="168"/>
                  </a:cubicBezTo>
                  <a:close/>
                  <a:moveTo>
                    <a:pt x="84" y="8"/>
                  </a:moveTo>
                  <a:cubicBezTo>
                    <a:pt x="42" y="8"/>
                    <a:pt x="8" y="42"/>
                    <a:pt x="8" y="84"/>
                  </a:cubicBezTo>
                  <a:cubicBezTo>
                    <a:pt x="8" y="126"/>
                    <a:pt x="42" y="160"/>
                    <a:pt x="84" y="160"/>
                  </a:cubicBezTo>
                  <a:cubicBezTo>
                    <a:pt x="126" y="160"/>
                    <a:pt x="160" y="126"/>
                    <a:pt x="160" y="84"/>
                  </a:cubicBezTo>
                  <a:cubicBezTo>
                    <a:pt x="160" y="42"/>
                    <a:pt x="126" y="8"/>
                    <a:pt x="84" y="8"/>
                  </a:cubicBezTo>
                  <a:close/>
                </a:path>
              </a:pathLst>
            </a:custGeom>
            <a:grpFill/>
            <a:ln w="9525">
              <a:solidFill>
                <a:srgbClr val="F79043"/>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 name="Rectangle 283">
              <a:extLst>
                <a:ext uri="{FF2B5EF4-FFF2-40B4-BE49-F238E27FC236}">
                  <a16:creationId xmlns:a16="http://schemas.microsoft.com/office/drawing/2014/main" id="{A32A1C65-3135-4FE8-BE91-611EE67349AB}"/>
                </a:ext>
              </a:extLst>
            </p:cNvPr>
            <p:cNvSpPr>
              <a:spLocks noChangeArrowheads="1"/>
            </p:cNvSpPr>
            <p:nvPr/>
          </p:nvSpPr>
          <p:spPr bwMode="auto">
            <a:xfrm>
              <a:off x="4447405" y="2388350"/>
              <a:ext cx="17084" cy="85419"/>
            </a:xfrm>
            <a:prstGeom prst="rect">
              <a:avLst/>
            </a:prstGeom>
            <a:grpFill/>
            <a:ln w="9525">
              <a:solidFill>
                <a:srgbClr val="F79043"/>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 name="Rectangle 284">
              <a:extLst>
                <a:ext uri="{FF2B5EF4-FFF2-40B4-BE49-F238E27FC236}">
                  <a16:creationId xmlns:a16="http://schemas.microsoft.com/office/drawing/2014/main" id="{7D20867B-B66A-4691-BF04-00885C8B8387}"/>
                </a:ext>
              </a:extLst>
            </p:cNvPr>
            <p:cNvSpPr>
              <a:spLocks noChangeArrowheads="1"/>
            </p:cNvSpPr>
            <p:nvPr/>
          </p:nvSpPr>
          <p:spPr bwMode="auto">
            <a:xfrm>
              <a:off x="4368819" y="2456685"/>
              <a:ext cx="170839" cy="17084"/>
            </a:xfrm>
            <a:prstGeom prst="rect">
              <a:avLst/>
            </a:prstGeom>
            <a:grpFill/>
            <a:ln w="9525">
              <a:solidFill>
                <a:srgbClr val="F79043"/>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830239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378A99B1-7E13-4BBE-9498-B91D1F973E28}"/>
              </a:ext>
            </a:extLst>
          </p:cNvPr>
          <p:cNvSpPr/>
          <p:nvPr/>
        </p:nvSpPr>
        <p:spPr>
          <a:xfrm>
            <a:off x="246742" y="221341"/>
            <a:ext cx="10758731" cy="6415314"/>
          </a:xfrm>
          <a:custGeom>
            <a:avLst/>
            <a:gdLst>
              <a:gd name="connsiteX0" fmla="*/ 0 w 11501134"/>
              <a:gd name="connsiteY0" fmla="*/ 0 h 6858000"/>
              <a:gd name="connsiteX1" fmla="*/ 11501134 w 11501134"/>
              <a:gd name="connsiteY1" fmla="*/ 0 h 6858000"/>
              <a:gd name="connsiteX2" fmla="*/ 4643134 w 11501134"/>
              <a:gd name="connsiteY2" fmla="*/ 6858000 h 6858000"/>
              <a:gd name="connsiteX3" fmla="*/ 0 w 11501134"/>
              <a:gd name="connsiteY3" fmla="*/ 6858000 h 6858000"/>
              <a:gd name="connsiteX4" fmla="*/ 0 w 11501134"/>
              <a:gd name="connsiteY4" fmla="*/ 0 h 6858000"/>
              <a:gd name="connsiteX0" fmla="*/ 0 w 11501134"/>
              <a:gd name="connsiteY0" fmla="*/ 0 h 6858000"/>
              <a:gd name="connsiteX1" fmla="*/ 11501134 w 11501134"/>
              <a:gd name="connsiteY1" fmla="*/ 0 h 6858000"/>
              <a:gd name="connsiteX2" fmla="*/ 5292063 w 11501134"/>
              <a:gd name="connsiteY2" fmla="*/ 6843252 h 6858000"/>
              <a:gd name="connsiteX3" fmla="*/ 0 w 11501134"/>
              <a:gd name="connsiteY3" fmla="*/ 6858000 h 6858000"/>
              <a:gd name="connsiteX4" fmla="*/ 0 w 1150113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1134" h="6858000">
                <a:moveTo>
                  <a:pt x="0" y="0"/>
                </a:moveTo>
                <a:lnTo>
                  <a:pt x="11501134" y="0"/>
                </a:lnTo>
                <a:lnTo>
                  <a:pt x="5292063" y="6843252"/>
                </a:lnTo>
                <a:lnTo>
                  <a:pt x="0" y="6858000"/>
                </a:lnTo>
                <a:lnTo>
                  <a:pt x="0" y="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Placeholder 12">
            <a:extLst>
              <a:ext uri="{FF2B5EF4-FFF2-40B4-BE49-F238E27FC236}">
                <a16:creationId xmlns:a16="http://schemas.microsoft.com/office/drawing/2014/main" id="{C450E08D-C888-4CDB-939A-A634C4D08622}"/>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8126" t="2348" b="15448"/>
          <a:stretch/>
        </p:blipFill>
        <p:spPr>
          <a:xfrm>
            <a:off x="246743" y="221343"/>
            <a:ext cx="10758732" cy="6415314"/>
          </a:xfrm>
        </p:spPr>
      </p:pic>
      <p:sp>
        <p:nvSpPr>
          <p:cNvPr id="9" name="Freeform 138">
            <a:extLst>
              <a:ext uri="{FF2B5EF4-FFF2-40B4-BE49-F238E27FC236}">
                <a16:creationId xmlns:a16="http://schemas.microsoft.com/office/drawing/2014/main" id="{1834788E-E45F-4A4E-8373-675B70199795}"/>
              </a:ext>
            </a:extLst>
          </p:cNvPr>
          <p:cNvSpPr>
            <a:spLocks noEditPoints="1"/>
          </p:cNvSpPr>
          <p:nvPr/>
        </p:nvSpPr>
        <p:spPr bwMode="auto">
          <a:xfrm>
            <a:off x="10420000" y="2819400"/>
            <a:ext cx="1124300" cy="2052504"/>
          </a:xfrm>
          <a:custGeom>
            <a:avLst/>
            <a:gdLst>
              <a:gd name="T0" fmla="*/ 21 w 86"/>
              <a:gd name="T1" fmla="*/ 157 h 157"/>
              <a:gd name="T2" fmla="*/ 17 w 86"/>
              <a:gd name="T3" fmla="*/ 156 h 157"/>
              <a:gd name="T4" fmla="*/ 34 w 86"/>
              <a:gd name="T5" fmla="*/ 94 h 157"/>
              <a:gd name="T6" fmla="*/ 2 w 86"/>
              <a:gd name="T7" fmla="*/ 94 h 157"/>
              <a:gd name="T8" fmla="*/ 0 w 86"/>
              <a:gd name="T9" fmla="*/ 90 h 157"/>
              <a:gd name="T10" fmla="*/ 57 w 86"/>
              <a:gd name="T11" fmla="*/ 0 h 157"/>
              <a:gd name="T12" fmla="*/ 62 w 86"/>
              <a:gd name="T13" fmla="*/ 2 h 157"/>
              <a:gd name="T14" fmla="*/ 52 w 86"/>
              <a:gd name="T15" fmla="*/ 64 h 157"/>
              <a:gd name="T16" fmla="*/ 84 w 86"/>
              <a:gd name="T17" fmla="*/ 64 h 157"/>
              <a:gd name="T18" fmla="*/ 86 w 86"/>
              <a:gd name="T19" fmla="*/ 67 h 157"/>
              <a:gd name="T20" fmla="*/ 21 w 86"/>
              <a:gd name="T21" fmla="*/ 157 h 157"/>
              <a:gd name="T22" fmla="*/ 6 w 86"/>
              <a:gd name="T23" fmla="*/ 89 h 157"/>
              <a:gd name="T24" fmla="*/ 37 w 86"/>
              <a:gd name="T25" fmla="*/ 89 h 157"/>
              <a:gd name="T26" fmla="*/ 39 w 86"/>
              <a:gd name="T27" fmla="*/ 92 h 157"/>
              <a:gd name="T28" fmla="*/ 25 w 86"/>
              <a:gd name="T29" fmla="*/ 144 h 157"/>
              <a:gd name="T30" fmla="*/ 79 w 86"/>
              <a:gd name="T31" fmla="*/ 69 h 157"/>
              <a:gd name="T32" fmla="*/ 49 w 86"/>
              <a:gd name="T33" fmla="*/ 69 h 157"/>
              <a:gd name="T34" fmla="*/ 47 w 86"/>
              <a:gd name="T35" fmla="*/ 66 h 157"/>
              <a:gd name="T36" fmla="*/ 55 w 86"/>
              <a:gd name="T37" fmla="*/ 12 h 157"/>
              <a:gd name="T38" fmla="*/ 6 w 86"/>
              <a:gd name="T39" fmla="*/ 8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157">
                <a:moveTo>
                  <a:pt x="21" y="157"/>
                </a:moveTo>
                <a:lnTo>
                  <a:pt x="17" y="156"/>
                </a:lnTo>
                <a:lnTo>
                  <a:pt x="34" y="94"/>
                </a:lnTo>
                <a:lnTo>
                  <a:pt x="2" y="94"/>
                </a:lnTo>
                <a:lnTo>
                  <a:pt x="0" y="90"/>
                </a:lnTo>
                <a:lnTo>
                  <a:pt x="57" y="0"/>
                </a:lnTo>
                <a:lnTo>
                  <a:pt x="62" y="2"/>
                </a:lnTo>
                <a:lnTo>
                  <a:pt x="52" y="64"/>
                </a:lnTo>
                <a:lnTo>
                  <a:pt x="84" y="64"/>
                </a:lnTo>
                <a:lnTo>
                  <a:pt x="86" y="67"/>
                </a:lnTo>
                <a:lnTo>
                  <a:pt x="21" y="157"/>
                </a:lnTo>
                <a:close/>
                <a:moveTo>
                  <a:pt x="6" y="89"/>
                </a:moveTo>
                <a:lnTo>
                  <a:pt x="37" y="89"/>
                </a:lnTo>
                <a:lnTo>
                  <a:pt x="39" y="92"/>
                </a:lnTo>
                <a:lnTo>
                  <a:pt x="25" y="144"/>
                </a:lnTo>
                <a:lnTo>
                  <a:pt x="79" y="69"/>
                </a:lnTo>
                <a:lnTo>
                  <a:pt x="49" y="69"/>
                </a:lnTo>
                <a:lnTo>
                  <a:pt x="47" y="66"/>
                </a:lnTo>
                <a:lnTo>
                  <a:pt x="55" y="12"/>
                </a:lnTo>
                <a:lnTo>
                  <a:pt x="6" y="89"/>
                </a:lnTo>
                <a:close/>
              </a:path>
            </a:pathLst>
          </a:custGeom>
          <a:solidFill>
            <a:schemeClr val="bg1">
              <a:alpha val="1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9">
            <a:extLst>
              <a:ext uri="{FF2B5EF4-FFF2-40B4-BE49-F238E27FC236}">
                <a16:creationId xmlns:a16="http://schemas.microsoft.com/office/drawing/2014/main" id="{EFDF83B5-6F24-40B9-B089-DCDF3E00CF02}"/>
              </a:ext>
            </a:extLst>
          </p:cNvPr>
          <p:cNvSpPr/>
          <p:nvPr/>
        </p:nvSpPr>
        <p:spPr>
          <a:xfrm>
            <a:off x="7283116" y="5086808"/>
            <a:ext cx="4261186" cy="1033232"/>
          </a:xfrm>
          <a:prstGeom prst="rect">
            <a:avLst/>
          </a:prstGeom>
        </p:spPr>
        <p:txBody>
          <a:bodyPr wrap="square" anchor="b">
            <a:spAutoFit/>
          </a:bodyPr>
          <a:lstStyle/>
          <a:p>
            <a:pPr algn="r">
              <a:lnSpc>
                <a:spcPct val="130000"/>
              </a:lnSpc>
              <a:spcAft>
                <a:spcPts val="600"/>
              </a:spcAft>
            </a:pPr>
            <a:r>
              <a:rPr lang="en-US" sz="1200" dirty="0">
                <a:solidFill>
                  <a:schemeClr val="bg1"/>
                </a:solidFill>
                <a:cs typeface="Segoe UI Light" panose="020B0502040204020203" pitchFamily="34" charset="0"/>
              </a:rPr>
              <a:t>Use as a subsection slide. For example, if your report has subsections for specific research goals this subsection slide might state the goal and then have a 2-3 sentence teaser about the subsection’s contents</a:t>
            </a:r>
          </a:p>
        </p:txBody>
      </p:sp>
      <p:sp>
        <p:nvSpPr>
          <p:cNvPr id="11" name="TextBox 10">
            <a:extLst>
              <a:ext uri="{FF2B5EF4-FFF2-40B4-BE49-F238E27FC236}">
                <a16:creationId xmlns:a16="http://schemas.microsoft.com/office/drawing/2014/main" id="{11B45BDF-D78B-4424-82CC-290F45D3BDE8}"/>
              </a:ext>
            </a:extLst>
          </p:cNvPr>
          <p:cNvSpPr txBox="1"/>
          <p:nvPr/>
        </p:nvSpPr>
        <p:spPr>
          <a:xfrm>
            <a:off x="8084933" y="4234272"/>
            <a:ext cx="3459367" cy="646331"/>
          </a:xfrm>
          <a:prstGeom prst="rect">
            <a:avLst/>
          </a:prstGeom>
          <a:noFill/>
        </p:spPr>
        <p:txBody>
          <a:bodyPr wrap="square" rtlCol="0" anchor="b">
            <a:spAutoFit/>
          </a:bodyPr>
          <a:lstStyle/>
          <a:p>
            <a:pPr algn="r"/>
            <a:r>
              <a:rPr lang="en-US" sz="3600" b="1" spc="-150" dirty="0">
                <a:solidFill>
                  <a:schemeClr val="bg1"/>
                </a:solidFill>
                <a:ea typeface="Roboto Condensed" panose="02000000000000000000" pitchFamily="2" charset="0"/>
                <a:cs typeface="Poppins" panose="00000500000000000000" pitchFamily="2" charset="0"/>
              </a:rPr>
              <a:t>Goal</a:t>
            </a:r>
            <a:r>
              <a:rPr lang="en-US" sz="3600" b="1" spc="-150" dirty="0">
                <a:solidFill>
                  <a:schemeClr val="tx1">
                    <a:lumMod val="65000"/>
                    <a:lumOff val="35000"/>
                  </a:schemeClr>
                </a:solidFill>
                <a:ea typeface="Roboto Condensed" panose="02000000000000000000" pitchFamily="2" charset="0"/>
                <a:cs typeface="Poppins" panose="00000500000000000000" pitchFamily="2" charset="0"/>
              </a:rPr>
              <a:t> </a:t>
            </a:r>
            <a:r>
              <a:rPr lang="en-US" sz="3600" b="1" spc="-150" dirty="0">
                <a:solidFill>
                  <a:schemeClr val="accent2"/>
                </a:solidFill>
                <a:ea typeface="Roboto Condensed" panose="02000000000000000000" pitchFamily="2" charset="0"/>
                <a:cs typeface="Poppins SemiBold" panose="00000700000000000000" pitchFamily="2" charset="0"/>
              </a:rPr>
              <a:t>Topic A</a:t>
            </a:r>
            <a:endParaRPr lang="id-ID" sz="3600" b="1" spc="-150" dirty="0">
              <a:solidFill>
                <a:schemeClr val="accent2"/>
              </a:solidFill>
              <a:ea typeface="Roboto Condensed" panose="02000000000000000000" pitchFamily="2" charset="0"/>
              <a:cs typeface="Poppins SemiBold" panose="00000700000000000000" pitchFamily="2" charset="0"/>
            </a:endParaRPr>
          </a:p>
        </p:txBody>
      </p:sp>
    </p:spTree>
    <p:extLst>
      <p:ext uri="{BB962C8B-B14F-4D97-AF65-F5344CB8AC3E}">
        <p14:creationId xmlns:p14="http://schemas.microsoft.com/office/powerpoint/2010/main" val="2562053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6D7E77A-640C-4AEC-A7D6-62D1F53306D3}"/>
              </a:ext>
            </a:extLst>
          </p:cNvPr>
          <p:cNvCxnSpPr/>
          <p:nvPr/>
        </p:nvCxnSpPr>
        <p:spPr>
          <a:xfrm>
            <a:off x="711200" y="3685114"/>
            <a:ext cx="10769600" cy="0"/>
          </a:xfrm>
          <a:prstGeom prst="line">
            <a:avLst/>
          </a:prstGeom>
          <a:ln w="25400">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77CEB60-65B0-42A7-A07A-7198C0595D5C}"/>
              </a:ext>
            </a:extLst>
          </p:cNvPr>
          <p:cNvSpPr txBox="1"/>
          <p:nvPr/>
        </p:nvSpPr>
        <p:spPr>
          <a:xfrm>
            <a:off x="3490453" y="609600"/>
            <a:ext cx="5211096" cy="646331"/>
          </a:xfrm>
          <a:prstGeom prst="rect">
            <a:avLst/>
          </a:prstGeom>
          <a:noFill/>
        </p:spPr>
        <p:txBody>
          <a:bodyPr wrap="square" rtlCol="0" anchor="b">
            <a:spAutoFit/>
          </a:bodyPr>
          <a:lstStyle/>
          <a:p>
            <a:pPr algn="ctr"/>
            <a:r>
              <a:rPr lang="en-US" sz="3600" b="1" spc="-150" dirty="0">
                <a:solidFill>
                  <a:schemeClr val="accent1"/>
                </a:solidFill>
                <a:ea typeface="Roboto Condensed" panose="02000000000000000000" pitchFamily="2" charset="0"/>
                <a:cs typeface="Poppins" panose="00000500000000000000" pitchFamily="2" charset="0"/>
              </a:rPr>
              <a:t>The One Slide </a:t>
            </a:r>
            <a:r>
              <a:rPr lang="en-US" sz="3600" b="1" spc="-150" dirty="0">
                <a:solidFill>
                  <a:schemeClr val="accent2"/>
                </a:solidFill>
                <a:ea typeface="Roboto Condensed" panose="02000000000000000000" pitchFamily="2" charset="0"/>
                <a:cs typeface="Poppins SemiBold" panose="00000700000000000000" pitchFamily="2" charset="0"/>
              </a:rPr>
              <a:t>Timeline</a:t>
            </a:r>
            <a:endParaRPr lang="id-ID" sz="3600" b="1" spc="-150" dirty="0">
              <a:solidFill>
                <a:schemeClr val="accent2"/>
              </a:solidFill>
              <a:ea typeface="Roboto Condensed" panose="02000000000000000000" pitchFamily="2" charset="0"/>
              <a:cs typeface="Poppins SemiBold" panose="00000700000000000000" pitchFamily="2" charset="0"/>
            </a:endParaRPr>
          </a:p>
        </p:txBody>
      </p:sp>
      <p:grpSp>
        <p:nvGrpSpPr>
          <p:cNvPr id="18" name="Group 17">
            <a:extLst>
              <a:ext uri="{FF2B5EF4-FFF2-40B4-BE49-F238E27FC236}">
                <a16:creationId xmlns:a16="http://schemas.microsoft.com/office/drawing/2014/main" id="{7A0A4896-CEA3-439F-89C9-290EF9460C46}"/>
              </a:ext>
            </a:extLst>
          </p:cNvPr>
          <p:cNvGrpSpPr/>
          <p:nvPr/>
        </p:nvGrpSpPr>
        <p:grpSpPr>
          <a:xfrm>
            <a:off x="917410" y="3532714"/>
            <a:ext cx="304800" cy="1969008"/>
            <a:chOff x="1219200" y="3452504"/>
            <a:chExt cx="304800" cy="1969008"/>
          </a:xfrm>
        </p:grpSpPr>
        <p:sp>
          <p:nvSpPr>
            <p:cNvPr id="5" name="Oval 4">
              <a:extLst>
                <a:ext uri="{FF2B5EF4-FFF2-40B4-BE49-F238E27FC236}">
                  <a16:creationId xmlns:a16="http://schemas.microsoft.com/office/drawing/2014/main" id="{F9F3B6AC-11DD-43C5-A488-B4540AFE2ED4}"/>
                </a:ext>
              </a:extLst>
            </p:cNvPr>
            <p:cNvSpPr/>
            <p:nvPr/>
          </p:nvSpPr>
          <p:spPr>
            <a:xfrm>
              <a:off x="1219200" y="3452504"/>
              <a:ext cx="304800" cy="3048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dirty="0"/>
            </a:p>
          </p:txBody>
        </p:sp>
        <p:cxnSp>
          <p:nvCxnSpPr>
            <p:cNvPr id="9" name="Straight Connector 8">
              <a:extLst>
                <a:ext uri="{FF2B5EF4-FFF2-40B4-BE49-F238E27FC236}">
                  <a16:creationId xmlns:a16="http://schemas.microsoft.com/office/drawing/2014/main" id="{C3E6B729-46E4-4D0B-91F3-7FDD18FEF7E1}"/>
                </a:ext>
              </a:extLst>
            </p:cNvPr>
            <p:cNvCxnSpPr/>
            <p:nvPr/>
          </p:nvCxnSpPr>
          <p:spPr>
            <a:xfrm flipV="1">
              <a:off x="1371600" y="3757304"/>
              <a:ext cx="0" cy="1664208"/>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673074AD-18CA-43E8-BD3E-218C5256E0D0}"/>
              </a:ext>
            </a:extLst>
          </p:cNvPr>
          <p:cNvGrpSpPr/>
          <p:nvPr/>
        </p:nvGrpSpPr>
        <p:grpSpPr>
          <a:xfrm>
            <a:off x="5689334" y="3532714"/>
            <a:ext cx="304800" cy="1969008"/>
            <a:chOff x="4895285" y="3452504"/>
            <a:chExt cx="304800" cy="1969008"/>
          </a:xfrm>
        </p:grpSpPr>
        <p:sp>
          <p:nvSpPr>
            <p:cNvPr id="7" name="Oval 6">
              <a:extLst>
                <a:ext uri="{FF2B5EF4-FFF2-40B4-BE49-F238E27FC236}">
                  <a16:creationId xmlns:a16="http://schemas.microsoft.com/office/drawing/2014/main" id="{82857C29-EB34-48A6-8D5E-C7B39FEB425D}"/>
                </a:ext>
              </a:extLst>
            </p:cNvPr>
            <p:cNvSpPr/>
            <p:nvPr/>
          </p:nvSpPr>
          <p:spPr>
            <a:xfrm>
              <a:off x="4895285" y="3452504"/>
              <a:ext cx="304800" cy="3048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dirty="0"/>
            </a:p>
          </p:txBody>
        </p:sp>
        <p:cxnSp>
          <p:nvCxnSpPr>
            <p:cNvPr id="10" name="Straight Connector 9">
              <a:extLst>
                <a:ext uri="{FF2B5EF4-FFF2-40B4-BE49-F238E27FC236}">
                  <a16:creationId xmlns:a16="http://schemas.microsoft.com/office/drawing/2014/main" id="{156BEAEC-7839-419E-A508-76CB9C27026F}"/>
                </a:ext>
              </a:extLst>
            </p:cNvPr>
            <p:cNvCxnSpPr/>
            <p:nvPr/>
          </p:nvCxnSpPr>
          <p:spPr>
            <a:xfrm flipV="1">
              <a:off x="5047685" y="3757304"/>
              <a:ext cx="0" cy="166420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51B57454-3293-4240-8B45-8D4AEDA7B0F2}"/>
              </a:ext>
            </a:extLst>
          </p:cNvPr>
          <p:cNvGrpSpPr/>
          <p:nvPr/>
        </p:nvGrpSpPr>
        <p:grpSpPr>
          <a:xfrm>
            <a:off x="3303372" y="1865469"/>
            <a:ext cx="304800" cy="1972045"/>
            <a:chOff x="3048000" y="1785259"/>
            <a:chExt cx="304800" cy="1972045"/>
          </a:xfrm>
        </p:grpSpPr>
        <p:sp>
          <p:nvSpPr>
            <p:cNvPr id="6" name="Oval 5">
              <a:extLst>
                <a:ext uri="{FF2B5EF4-FFF2-40B4-BE49-F238E27FC236}">
                  <a16:creationId xmlns:a16="http://schemas.microsoft.com/office/drawing/2014/main" id="{40FE5D35-418D-4937-A4BF-7F953ACE5DB9}"/>
                </a:ext>
              </a:extLst>
            </p:cNvPr>
            <p:cNvSpPr/>
            <p:nvPr/>
          </p:nvSpPr>
          <p:spPr>
            <a:xfrm>
              <a:off x="3048000" y="3452504"/>
              <a:ext cx="304800" cy="3048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dirty="0"/>
            </a:p>
          </p:txBody>
        </p:sp>
        <p:cxnSp>
          <p:nvCxnSpPr>
            <p:cNvPr id="11" name="Straight Connector 10">
              <a:extLst>
                <a:ext uri="{FF2B5EF4-FFF2-40B4-BE49-F238E27FC236}">
                  <a16:creationId xmlns:a16="http://schemas.microsoft.com/office/drawing/2014/main" id="{55FA1914-AEC8-4916-BB94-AAA5A19BA214}"/>
                </a:ext>
              </a:extLst>
            </p:cNvPr>
            <p:cNvCxnSpPr/>
            <p:nvPr/>
          </p:nvCxnSpPr>
          <p:spPr>
            <a:xfrm flipV="1">
              <a:off x="3200400" y="1785259"/>
              <a:ext cx="0" cy="166724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110C0075-AFB7-438B-991E-934DB6A23C39}"/>
              </a:ext>
            </a:extLst>
          </p:cNvPr>
          <p:cNvGrpSpPr/>
          <p:nvPr/>
        </p:nvGrpSpPr>
        <p:grpSpPr>
          <a:xfrm>
            <a:off x="8075295" y="1865469"/>
            <a:ext cx="304800" cy="1972045"/>
            <a:chOff x="6703765" y="1785259"/>
            <a:chExt cx="304800" cy="1972045"/>
          </a:xfrm>
        </p:grpSpPr>
        <p:sp>
          <p:nvSpPr>
            <p:cNvPr id="8" name="Oval 7">
              <a:extLst>
                <a:ext uri="{FF2B5EF4-FFF2-40B4-BE49-F238E27FC236}">
                  <a16:creationId xmlns:a16="http://schemas.microsoft.com/office/drawing/2014/main" id="{72170A2D-5AD7-43DC-A998-929241D55F74}"/>
                </a:ext>
              </a:extLst>
            </p:cNvPr>
            <p:cNvSpPr/>
            <p:nvPr/>
          </p:nvSpPr>
          <p:spPr>
            <a:xfrm>
              <a:off x="6703765" y="3452504"/>
              <a:ext cx="304800" cy="304800"/>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dirty="0"/>
            </a:p>
          </p:txBody>
        </p:sp>
        <p:cxnSp>
          <p:nvCxnSpPr>
            <p:cNvPr id="12" name="Straight Connector 11">
              <a:extLst>
                <a:ext uri="{FF2B5EF4-FFF2-40B4-BE49-F238E27FC236}">
                  <a16:creationId xmlns:a16="http://schemas.microsoft.com/office/drawing/2014/main" id="{C4E4108A-256A-489D-B668-369CBF516027}"/>
                </a:ext>
              </a:extLst>
            </p:cNvPr>
            <p:cNvCxnSpPr/>
            <p:nvPr/>
          </p:nvCxnSpPr>
          <p:spPr>
            <a:xfrm flipV="1">
              <a:off x="6850380" y="1785259"/>
              <a:ext cx="0" cy="166724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2DC6B559-6E9F-4BDD-BC10-3F6403469F6D}"/>
              </a:ext>
            </a:extLst>
          </p:cNvPr>
          <p:cNvSpPr/>
          <p:nvPr/>
        </p:nvSpPr>
        <p:spPr>
          <a:xfrm>
            <a:off x="1841862" y="4610514"/>
            <a:ext cx="2466542" cy="1033232"/>
          </a:xfrm>
          <a:prstGeom prst="rect">
            <a:avLst/>
          </a:prstGeom>
          <a:noFill/>
        </p:spPr>
        <p:txBody>
          <a:bodyPr wrap="square">
            <a:spAutoFit/>
          </a:bodyPr>
          <a:lstStyle/>
          <a:p>
            <a:pPr>
              <a:lnSpc>
                <a:spcPct val="130000"/>
              </a:lnSpc>
              <a:spcAft>
                <a:spcPts val="600"/>
              </a:spcAft>
            </a:pPr>
            <a:r>
              <a:rPr lang="en-US" sz="1200" dirty="0">
                <a:solidFill>
                  <a:schemeClr val="tx1">
                    <a:lumMod val="50000"/>
                    <a:lumOff val="50000"/>
                  </a:schemeClr>
                </a:solidFill>
                <a:cs typeface="Segoe UI Light" panose="020B0502040204020203" pitchFamily="34" charset="0"/>
              </a:rPr>
              <a:t>Lorem ipsum dolor sit amet, officiis suscipiantur vim in, ne postea debitis eleifend ius. Ex sed erat prodesset.</a:t>
            </a:r>
          </a:p>
        </p:txBody>
      </p:sp>
      <p:sp>
        <p:nvSpPr>
          <p:cNvPr id="20" name="TextBox 19">
            <a:extLst>
              <a:ext uri="{FF2B5EF4-FFF2-40B4-BE49-F238E27FC236}">
                <a16:creationId xmlns:a16="http://schemas.microsoft.com/office/drawing/2014/main" id="{C7FB49D1-4A61-4ED3-B057-C8F6FF6B966E}"/>
              </a:ext>
            </a:extLst>
          </p:cNvPr>
          <p:cNvSpPr txBox="1"/>
          <p:nvPr/>
        </p:nvSpPr>
        <p:spPr>
          <a:xfrm>
            <a:off x="1841862" y="4206358"/>
            <a:ext cx="2260335" cy="369332"/>
          </a:xfrm>
          <a:prstGeom prst="rect">
            <a:avLst/>
          </a:prstGeom>
          <a:noFill/>
        </p:spPr>
        <p:txBody>
          <a:bodyPr wrap="square" rtlCol="0" anchor="b">
            <a:spAutoFit/>
          </a:bodyPr>
          <a:lstStyle/>
          <a:p>
            <a:r>
              <a:rPr lang="en-US" b="1" dirty="0">
                <a:solidFill>
                  <a:schemeClr val="accent1"/>
                </a:solidFill>
                <a:ea typeface="Roboto Condensed" panose="02000000000000000000" pitchFamily="2" charset="0"/>
                <a:cs typeface="Poppins" panose="00000500000000000000" pitchFamily="2" charset="0"/>
              </a:rPr>
              <a:t>Heading</a:t>
            </a:r>
            <a:endParaRPr lang="id-ID" b="1" dirty="0">
              <a:solidFill>
                <a:schemeClr val="accent1"/>
              </a:solidFill>
              <a:ea typeface="Roboto Condensed" panose="02000000000000000000" pitchFamily="2" charset="0"/>
              <a:cs typeface="Poppins" panose="00000500000000000000" pitchFamily="2" charset="0"/>
            </a:endParaRPr>
          </a:p>
        </p:txBody>
      </p:sp>
      <p:sp>
        <p:nvSpPr>
          <p:cNvPr id="57" name="Rectangle 56">
            <a:extLst>
              <a:ext uri="{FF2B5EF4-FFF2-40B4-BE49-F238E27FC236}">
                <a16:creationId xmlns:a16="http://schemas.microsoft.com/office/drawing/2014/main" id="{65D4F6D5-6691-49F7-96F9-B05E02EB041F}"/>
              </a:ext>
            </a:extLst>
          </p:cNvPr>
          <p:cNvSpPr/>
          <p:nvPr/>
        </p:nvSpPr>
        <p:spPr>
          <a:xfrm>
            <a:off x="6621040" y="4610514"/>
            <a:ext cx="2466542" cy="1033232"/>
          </a:xfrm>
          <a:prstGeom prst="rect">
            <a:avLst/>
          </a:prstGeom>
          <a:noFill/>
        </p:spPr>
        <p:txBody>
          <a:bodyPr wrap="square">
            <a:spAutoFit/>
          </a:bodyPr>
          <a:lstStyle/>
          <a:p>
            <a:pPr>
              <a:lnSpc>
                <a:spcPct val="130000"/>
              </a:lnSpc>
              <a:spcAft>
                <a:spcPts val="600"/>
              </a:spcAft>
            </a:pPr>
            <a:r>
              <a:rPr lang="en-US" sz="1200" dirty="0">
                <a:solidFill>
                  <a:schemeClr val="tx1">
                    <a:lumMod val="50000"/>
                    <a:lumOff val="50000"/>
                  </a:schemeClr>
                </a:solidFill>
                <a:cs typeface="Segoe UI Light" panose="020B0502040204020203" pitchFamily="34" charset="0"/>
              </a:rPr>
              <a:t>Lorem ipsum dolor sit amet, officiis suscipiantur vim in, ne postea debitis eleifend ius. Ex sed erat prodesset.</a:t>
            </a:r>
          </a:p>
        </p:txBody>
      </p:sp>
      <p:sp>
        <p:nvSpPr>
          <p:cNvPr id="58" name="TextBox 57">
            <a:extLst>
              <a:ext uri="{FF2B5EF4-FFF2-40B4-BE49-F238E27FC236}">
                <a16:creationId xmlns:a16="http://schemas.microsoft.com/office/drawing/2014/main" id="{C6CF332F-8B1A-44D3-88E6-12547AC039C4}"/>
              </a:ext>
            </a:extLst>
          </p:cNvPr>
          <p:cNvSpPr txBox="1"/>
          <p:nvPr/>
        </p:nvSpPr>
        <p:spPr>
          <a:xfrm>
            <a:off x="6621040" y="4206358"/>
            <a:ext cx="2260335" cy="369332"/>
          </a:xfrm>
          <a:prstGeom prst="rect">
            <a:avLst/>
          </a:prstGeom>
          <a:noFill/>
        </p:spPr>
        <p:txBody>
          <a:bodyPr wrap="square" rtlCol="0" anchor="b">
            <a:spAutoFit/>
          </a:bodyPr>
          <a:lstStyle/>
          <a:p>
            <a:r>
              <a:rPr lang="en-US" b="1" dirty="0">
                <a:solidFill>
                  <a:schemeClr val="accent1"/>
                </a:solidFill>
                <a:ea typeface="Roboto Condensed" panose="02000000000000000000" pitchFamily="2" charset="0"/>
                <a:cs typeface="Poppins" panose="00000500000000000000" pitchFamily="2" charset="0"/>
              </a:rPr>
              <a:t>Heading</a:t>
            </a:r>
            <a:endParaRPr lang="id-ID" b="1" dirty="0">
              <a:solidFill>
                <a:schemeClr val="accent1"/>
              </a:solidFill>
              <a:ea typeface="Roboto Condensed" panose="02000000000000000000" pitchFamily="2" charset="0"/>
              <a:cs typeface="Poppins" panose="00000500000000000000" pitchFamily="2" charset="0"/>
            </a:endParaRPr>
          </a:p>
        </p:txBody>
      </p:sp>
      <p:sp>
        <p:nvSpPr>
          <p:cNvPr id="74" name="Rectangle 73">
            <a:extLst>
              <a:ext uri="{FF2B5EF4-FFF2-40B4-BE49-F238E27FC236}">
                <a16:creationId xmlns:a16="http://schemas.microsoft.com/office/drawing/2014/main" id="{A74F8212-E24E-420E-B3C7-801171B940AD}"/>
              </a:ext>
            </a:extLst>
          </p:cNvPr>
          <p:cNvSpPr/>
          <p:nvPr/>
        </p:nvSpPr>
        <p:spPr>
          <a:xfrm>
            <a:off x="4235078" y="2237541"/>
            <a:ext cx="2466542" cy="1033232"/>
          </a:xfrm>
          <a:prstGeom prst="rect">
            <a:avLst/>
          </a:prstGeom>
          <a:noFill/>
        </p:spPr>
        <p:txBody>
          <a:bodyPr wrap="square">
            <a:spAutoFit/>
          </a:bodyPr>
          <a:lstStyle/>
          <a:p>
            <a:pPr>
              <a:lnSpc>
                <a:spcPct val="130000"/>
              </a:lnSpc>
              <a:spcAft>
                <a:spcPts val="600"/>
              </a:spcAft>
            </a:pPr>
            <a:r>
              <a:rPr lang="en-US" sz="1200" dirty="0">
                <a:solidFill>
                  <a:schemeClr val="tx1">
                    <a:lumMod val="50000"/>
                    <a:lumOff val="50000"/>
                  </a:schemeClr>
                </a:solidFill>
                <a:cs typeface="Segoe UI Light" panose="020B0502040204020203" pitchFamily="34" charset="0"/>
              </a:rPr>
              <a:t>Timelines may be about a customer process, customer journey, or something related to an internal business process</a:t>
            </a:r>
          </a:p>
        </p:txBody>
      </p:sp>
      <p:sp>
        <p:nvSpPr>
          <p:cNvPr id="75" name="TextBox 74">
            <a:extLst>
              <a:ext uri="{FF2B5EF4-FFF2-40B4-BE49-F238E27FC236}">
                <a16:creationId xmlns:a16="http://schemas.microsoft.com/office/drawing/2014/main" id="{3DD63B24-EF37-4518-B494-99A1C56A4235}"/>
              </a:ext>
            </a:extLst>
          </p:cNvPr>
          <p:cNvSpPr txBox="1"/>
          <p:nvPr/>
        </p:nvSpPr>
        <p:spPr>
          <a:xfrm>
            <a:off x="4235078" y="1833385"/>
            <a:ext cx="2260335" cy="369332"/>
          </a:xfrm>
          <a:prstGeom prst="rect">
            <a:avLst/>
          </a:prstGeom>
          <a:noFill/>
        </p:spPr>
        <p:txBody>
          <a:bodyPr wrap="square" rtlCol="0" anchor="b">
            <a:spAutoFit/>
          </a:bodyPr>
          <a:lstStyle/>
          <a:p>
            <a:r>
              <a:rPr lang="en-US" b="1" dirty="0">
                <a:solidFill>
                  <a:schemeClr val="accent2"/>
                </a:solidFill>
                <a:ea typeface="Roboto Condensed" panose="02000000000000000000" pitchFamily="2" charset="0"/>
                <a:cs typeface="Poppins" panose="00000500000000000000" pitchFamily="2" charset="0"/>
              </a:rPr>
              <a:t>Heading</a:t>
            </a:r>
            <a:endParaRPr lang="id-ID" b="1" dirty="0">
              <a:solidFill>
                <a:schemeClr val="accent2"/>
              </a:solidFill>
              <a:ea typeface="Roboto Condensed" panose="02000000000000000000" pitchFamily="2" charset="0"/>
              <a:cs typeface="Poppins" panose="00000500000000000000" pitchFamily="2" charset="0"/>
            </a:endParaRPr>
          </a:p>
        </p:txBody>
      </p:sp>
      <p:sp>
        <p:nvSpPr>
          <p:cNvPr id="91" name="Rectangle 90">
            <a:extLst>
              <a:ext uri="{FF2B5EF4-FFF2-40B4-BE49-F238E27FC236}">
                <a16:creationId xmlns:a16="http://schemas.microsoft.com/office/drawing/2014/main" id="{7F811C06-BF38-4550-9291-8B210DF2A632}"/>
              </a:ext>
            </a:extLst>
          </p:cNvPr>
          <p:cNvSpPr/>
          <p:nvPr/>
        </p:nvSpPr>
        <p:spPr>
          <a:xfrm>
            <a:off x="9014256" y="2237541"/>
            <a:ext cx="2466542" cy="1033232"/>
          </a:xfrm>
          <a:prstGeom prst="rect">
            <a:avLst/>
          </a:prstGeom>
          <a:noFill/>
        </p:spPr>
        <p:txBody>
          <a:bodyPr wrap="square">
            <a:spAutoFit/>
          </a:bodyPr>
          <a:lstStyle/>
          <a:p>
            <a:pPr>
              <a:lnSpc>
                <a:spcPct val="130000"/>
              </a:lnSpc>
              <a:spcAft>
                <a:spcPts val="600"/>
              </a:spcAft>
            </a:pPr>
            <a:r>
              <a:rPr lang="en-US" sz="1200" dirty="0">
                <a:solidFill>
                  <a:schemeClr val="tx1">
                    <a:lumMod val="50000"/>
                    <a:lumOff val="50000"/>
                  </a:schemeClr>
                </a:solidFill>
                <a:cs typeface="Segoe UI Light" panose="020B0502040204020203" pitchFamily="34" charset="0"/>
              </a:rPr>
              <a:t>Lorem ipsum dolor sit amet, officiis suscipiantur vim in, ne postea debitis eleifend ius. Ex sed erat prodesset.</a:t>
            </a:r>
          </a:p>
        </p:txBody>
      </p:sp>
      <p:sp>
        <p:nvSpPr>
          <p:cNvPr id="92" name="TextBox 91">
            <a:extLst>
              <a:ext uri="{FF2B5EF4-FFF2-40B4-BE49-F238E27FC236}">
                <a16:creationId xmlns:a16="http://schemas.microsoft.com/office/drawing/2014/main" id="{ACABE55F-841E-4FDF-A4BC-4877433E74CB}"/>
              </a:ext>
            </a:extLst>
          </p:cNvPr>
          <p:cNvSpPr txBox="1"/>
          <p:nvPr/>
        </p:nvSpPr>
        <p:spPr>
          <a:xfrm>
            <a:off x="9014256" y="1833385"/>
            <a:ext cx="2260335" cy="369332"/>
          </a:xfrm>
          <a:prstGeom prst="rect">
            <a:avLst/>
          </a:prstGeom>
          <a:noFill/>
        </p:spPr>
        <p:txBody>
          <a:bodyPr wrap="square" rtlCol="0" anchor="b">
            <a:spAutoFit/>
          </a:bodyPr>
          <a:lstStyle/>
          <a:p>
            <a:r>
              <a:rPr lang="en-US" b="1" dirty="0">
                <a:solidFill>
                  <a:schemeClr val="accent2"/>
                </a:solidFill>
                <a:ea typeface="Roboto Condensed" panose="02000000000000000000" pitchFamily="2" charset="0"/>
                <a:cs typeface="Poppins" panose="00000500000000000000" pitchFamily="2" charset="0"/>
              </a:rPr>
              <a:t>Heading</a:t>
            </a:r>
            <a:endParaRPr lang="id-ID" b="1" dirty="0">
              <a:solidFill>
                <a:schemeClr val="accent2"/>
              </a:solidFill>
              <a:ea typeface="Roboto Condensed" panose="02000000000000000000" pitchFamily="2" charset="0"/>
              <a:cs typeface="Poppins" panose="00000500000000000000" pitchFamily="2" charset="0"/>
            </a:endParaRPr>
          </a:p>
        </p:txBody>
      </p:sp>
      <p:grpSp>
        <p:nvGrpSpPr>
          <p:cNvPr id="156" name="Group 155">
            <a:extLst>
              <a:ext uri="{FF2B5EF4-FFF2-40B4-BE49-F238E27FC236}">
                <a16:creationId xmlns:a16="http://schemas.microsoft.com/office/drawing/2014/main" id="{039E0E85-5E3E-4CAD-9D0B-48CD90CDE7B5}"/>
              </a:ext>
            </a:extLst>
          </p:cNvPr>
          <p:cNvGrpSpPr/>
          <p:nvPr/>
        </p:nvGrpSpPr>
        <p:grpSpPr>
          <a:xfrm>
            <a:off x="1287144" y="4263244"/>
            <a:ext cx="445181" cy="445181"/>
            <a:chOff x="1588934" y="4183034"/>
            <a:chExt cx="445181" cy="445181"/>
          </a:xfrm>
        </p:grpSpPr>
        <p:sp>
          <p:nvSpPr>
            <p:cNvPr id="21" name="Rectangle: Rounded Corners 20">
              <a:extLst>
                <a:ext uri="{FF2B5EF4-FFF2-40B4-BE49-F238E27FC236}">
                  <a16:creationId xmlns:a16="http://schemas.microsoft.com/office/drawing/2014/main" id="{0FCD8681-26FF-4E32-902B-C9E6A08486BD}"/>
                </a:ext>
              </a:extLst>
            </p:cNvPr>
            <p:cNvSpPr/>
            <p:nvPr/>
          </p:nvSpPr>
          <p:spPr>
            <a:xfrm>
              <a:off x="1588934" y="4183034"/>
              <a:ext cx="445181" cy="445181"/>
            </a:xfrm>
            <a:prstGeom prst="roundRect">
              <a:avLst/>
            </a:prstGeom>
            <a:gradFill>
              <a:gsLst>
                <a:gs pos="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19" name="Group 118">
              <a:extLst>
                <a:ext uri="{FF2B5EF4-FFF2-40B4-BE49-F238E27FC236}">
                  <a16:creationId xmlns:a16="http://schemas.microsoft.com/office/drawing/2014/main" id="{18A2F1B3-1BBD-480D-BE7C-F30896C2A63E}"/>
                </a:ext>
              </a:extLst>
            </p:cNvPr>
            <p:cNvGrpSpPr/>
            <p:nvPr/>
          </p:nvGrpSpPr>
          <p:grpSpPr>
            <a:xfrm>
              <a:off x="1689401" y="4283501"/>
              <a:ext cx="244247" cy="244247"/>
              <a:chOff x="6371051" y="4113822"/>
              <a:chExt cx="546685" cy="546685"/>
            </a:xfrm>
            <a:solidFill>
              <a:schemeClr val="bg1"/>
            </a:solidFill>
          </p:grpSpPr>
          <p:sp>
            <p:nvSpPr>
              <p:cNvPr id="120" name="Freeform 524">
                <a:extLst>
                  <a:ext uri="{FF2B5EF4-FFF2-40B4-BE49-F238E27FC236}">
                    <a16:creationId xmlns:a16="http://schemas.microsoft.com/office/drawing/2014/main" id="{6D2FC059-29CB-4FE8-9D37-274CE4F54086}"/>
                  </a:ext>
                </a:extLst>
              </p:cNvPr>
              <p:cNvSpPr>
                <a:spLocks noEditPoints="1"/>
              </p:cNvSpPr>
              <p:nvPr/>
            </p:nvSpPr>
            <p:spPr bwMode="auto">
              <a:xfrm>
                <a:off x="6497472" y="4113822"/>
                <a:ext cx="290426" cy="177673"/>
              </a:xfrm>
              <a:custGeom>
                <a:avLst/>
                <a:gdLst>
                  <a:gd name="T0" fmla="*/ 85 w 85"/>
                  <a:gd name="T1" fmla="*/ 52 h 52"/>
                  <a:gd name="T2" fmla="*/ 0 w 85"/>
                  <a:gd name="T3" fmla="*/ 52 h 52"/>
                  <a:gd name="T4" fmla="*/ 0 w 85"/>
                  <a:gd name="T5" fmla="*/ 0 h 52"/>
                  <a:gd name="T6" fmla="*/ 85 w 85"/>
                  <a:gd name="T7" fmla="*/ 0 h 52"/>
                  <a:gd name="T8" fmla="*/ 85 w 85"/>
                  <a:gd name="T9" fmla="*/ 52 h 52"/>
                  <a:gd name="T10" fmla="*/ 5 w 85"/>
                  <a:gd name="T11" fmla="*/ 47 h 52"/>
                  <a:gd name="T12" fmla="*/ 80 w 85"/>
                  <a:gd name="T13" fmla="*/ 47 h 52"/>
                  <a:gd name="T14" fmla="*/ 80 w 85"/>
                  <a:gd name="T15" fmla="*/ 5 h 52"/>
                  <a:gd name="T16" fmla="*/ 5 w 85"/>
                  <a:gd name="T17" fmla="*/ 5 h 52"/>
                  <a:gd name="T18" fmla="*/ 5 w 85"/>
                  <a:gd name="T19" fmla="*/ 4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52">
                    <a:moveTo>
                      <a:pt x="85" y="52"/>
                    </a:moveTo>
                    <a:lnTo>
                      <a:pt x="0" y="52"/>
                    </a:lnTo>
                    <a:lnTo>
                      <a:pt x="0" y="0"/>
                    </a:lnTo>
                    <a:lnTo>
                      <a:pt x="85" y="0"/>
                    </a:lnTo>
                    <a:lnTo>
                      <a:pt x="85" y="52"/>
                    </a:lnTo>
                    <a:close/>
                    <a:moveTo>
                      <a:pt x="5" y="47"/>
                    </a:moveTo>
                    <a:lnTo>
                      <a:pt x="80" y="47"/>
                    </a:lnTo>
                    <a:lnTo>
                      <a:pt x="80" y="5"/>
                    </a:lnTo>
                    <a:lnTo>
                      <a:pt x="5" y="5"/>
                    </a:lnTo>
                    <a:lnTo>
                      <a:pt x="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Line 525">
                <a:extLst>
                  <a:ext uri="{FF2B5EF4-FFF2-40B4-BE49-F238E27FC236}">
                    <a16:creationId xmlns:a16="http://schemas.microsoft.com/office/drawing/2014/main" id="{62451323-7717-440C-B0FE-FCDD959176D5}"/>
                  </a:ext>
                </a:extLst>
              </p:cNvPr>
              <p:cNvSpPr>
                <a:spLocks noChangeShapeType="1"/>
              </p:cNvSpPr>
              <p:nvPr/>
            </p:nvSpPr>
            <p:spPr bwMode="auto">
              <a:xfrm>
                <a:off x="6511140" y="4558003"/>
                <a:ext cx="0" cy="0"/>
              </a:xfrm>
              <a:prstGeom prst="line">
                <a:avLst/>
              </a:prstGeom>
              <a:grpFill/>
              <a:ln w="7938" cap="flat">
                <a:solidFill>
                  <a:srgbClr val="000000"/>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526">
                <a:extLst>
                  <a:ext uri="{FF2B5EF4-FFF2-40B4-BE49-F238E27FC236}">
                    <a16:creationId xmlns:a16="http://schemas.microsoft.com/office/drawing/2014/main" id="{DD4B0034-75D8-4BF2-9ADB-98E9E494E30E}"/>
                  </a:ext>
                </a:extLst>
              </p:cNvPr>
              <p:cNvSpPr>
                <a:spLocks/>
              </p:cNvSpPr>
              <p:nvPr/>
            </p:nvSpPr>
            <p:spPr bwMode="auto">
              <a:xfrm>
                <a:off x="6371051" y="4274411"/>
                <a:ext cx="546685" cy="290426"/>
              </a:xfrm>
              <a:custGeom>
                <a:avLst/>
                <a:gdLst>
                  <a:gd name="T0" fmla="*/ 160 w 160"/>
                  <a:gd name="T1" fmla="*/ 85 h 85"/>
                  <a:gd name="T2" fmla="*/ 120 w 160"/>
                  <a:gd name="T3" fmla="*/ 85 h 85"/>
                  <a:gd name="T4" fmla="*/ 120 w 160"/>
                  <a:gd name="T5" fmla="*/ 80 h 85"/>
                  <a:gd name="T6" fmla="*/ 155 w 160"/>
                  <a:gd name="T7" fmla="*/ 80 h 85"/>
                  <a:gd name="T8" fmla="*/ 155 w 160"/>
                  <a:gd name="T9" fmla="*/ 5 h 85"/>
                  <a:gd name="T10" fmla="*/ 5 w 160"/>
                  <a:gd name="T11" fmla="*/ 5 h 85"/>
                  <a:gd name="T12" fmla="*/ 5 w 160"/>
                  <a:gd name="T13" fmla="*/ 80 h 85"/>
                  <a:gd name="T14" fmla="*/ 40 w 160"/>
                  <a:gd name="T15" fmla="*/ 80 h 85"/>
                  <a:gd name="T16" fmla="*/ 40 w 160"/>
                  <a:gd name="T17" fmla="*/ 85 h 85"/>
                  <a:gd name="T18" fmla="*/ 0 w 160"/>
                  <a:gd name="T19" fmla="*/ 85 h 85"/>
                  <a:gd name="T20" fmla="*/ 0 w 160"/>
                  <a:gd name="T21" fmla="*/ 0 h 85"/>
                  <a:gd name="T22" fmla="*/ 160 w 160"/>
                  <a:gd name="T23" fmla="*/ 0 h 85"/>
                  <a:gd name="T24" fmla="*/ 160 w 160"/>
                  <a:gd name="T2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 h="85">
                    <a:moveTo>
                      <a:pt x="160" y="85"/>
                    </a:moveTo>
                    <a:lnTo>
                      <a:pt x="120" y="85"/>
                    </a:lnTo>
                    <a:lnTo>
                      <a:pt x="120" y="80"/>
                    </a:lnTo>
                    <a:lnTo>
                      <a:pt x="155" y="80"/>
                    </a:lnTo>
                    <a:lnTo>
                      <a:pt x="155" y="5"/>
                    </a:lnTo>
                    <a:lnTo>
                      <a:pt x="5" y="5"/>
                    </a:lnTo>
                    <a:lnTo>
                      <a:pt x="5" y="80"/>
                    </a:lnTo>
                    <a:lnTo>
                      <a:pt x="40" y="80"/>
                    </a:lnTo>
                    <a:lnTo>
                      <a:pt x="40" y="85"/>
                    </a:lnTo>
                    <a:lnTo>
                      <a:pt x="0" y="85"/>
                    </a:lnTo>
                    <a:lnTo>
                      <a:pt x="0" y="0"/>
                    </a:lnTo>
                    <a:lnTo>
                      <a:pt x="160" y="0"/>
                    </a:lnTo>
                    <a:lnTo>
                      <a:pt x="160"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527">
                <a:extLst>
                  <a:ext uri="{FF2B5EF4-FFF2-40B4-BE49-F238E27FC236}">
                    <a16:creationId xmlns:a16="http://schemas.microsoft.com/office/drawing/2014/main" id="{0E016033-C22D-4368-AC0B-B5928E9C358E}"/>
                  </a:ext>
                </a:extLst>
              </p:cNvPr>
              <p:cNvSpPr>
                <a:spLocks noEditPoints="1"/>
              </p:cNvSpPr>
              <p:nvPr/>
            </p:nvSpPr>
            <p:spPr bwMode="auto">
              <a:xfrm>
                <a:off x="6497472" y="4438416"/>
                <a:ext cx="290426" cy="222091"/>
              </a:xfrm>
              <a:custGeom>
                <a:avLst/>
                <a:gdLst>
                  <a:gd name="T0" fmla="*/ 85 w 85"/>
                  <a:gd name="T1" fmla="*/ 65 h 65"/>
                  <a:gd name="T2" fmla="*/ 0 w 85"/>
                  <a:gd name="T3" fmla="*/ 65 h 65"/>
                  <a:gd name="T4" fmla="*/ 0 w 85"/>
                  <a:gd name="T5" fmla="*/ 0 h 65"/>
                  <a:gd name="T6" fmla="*/ 85 w 85"/>
                  <a:gd name="T7" fmla="*/ 0 h 65"/>
                  <a:gd name="T8" fmla="*/ 85 w 85"/>
                  <a:gd name="T9" fmla="*/ 65 h 65"/>
                  <a:gd name="T10" fmla="*/ 5 w 85"/>
                  <a:gd name="T11" fmla="*/ 60 h 65"/>
                  <a:gd name="T12" fmla="*/ 80 w 85"/>
                  <a:gd name="T13" fmla="*/ 60 h 65"/>
                  <a:gd name="T14" fmla="*/ 80 w 85"/>
                  <a:gd name="T15" fmla="*/ 5 h 65"/>
                  <a:gd name="T16" fmla="*/ 5 w 85"/>
                  <a:gd name="T17" fmla="*/ 5 h 65"/>
                  <a:gd name="T18" fmla="*/ 5 w 85"/>
                  <a:gd name="T19" fmla="*/ 6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65">
                    <a:moveTo>
                      <a:pt x="85" y="65"/>
                    </a:moveTo>
                    <a:lnTo>
                      <a:pt x="0" y="65"/>
                    </a:lnTo>
                    <a:lnTo>
                      <a:pt x="0" y="0"/>
                    </a:lnTo>
                    <a:lnTo>
                      <a:pt x="85" y="0"/>
                    </a:lnTo>
                    <a:lnTo>
                      <a:pt x="85" y="65"/>
                    </a:lnTo>
                    <a:close/>
                    <a:moveTo>
                      <a:pt x="5" y="60"/>
                    </a:moveTo>
                    <a:lnTo>
                      <a:pt x="80" y="60"/>
                    </a:lnTo>
                    <a:lnTo>
                      <a:pt x="80" y="5"/>
                    </a:lnTo>
                    <a:lnTo>
                      <a:pt x="5" y="5"/>
                    </a:lnTo>
                    <a:lnTo>
                      <a:pt x="5"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Rectangle 528">
                <a:extLst>
                  <a:ext uri="{FF2B5EF4-FFF2-40B4-BE49-F238E27FC236}">
                    <a16:creationId xmlns:a16="http://schemas.microsoft.com/office/drawing/2014/main" id="{88CEFA44-EC03-4B56-94DF-411DDF314C3D}"/>
                  </a:ext>
                </a:extLst>
              </p:cNvPr>
              <p:cNvSpPr>
                <a:spLocks noChangeArrowheads="1"/>
              </p:cNvSpPr>
              <p:nvPr/>
            </p:nvSpPr>
            <p:spPr bwMode="auto">
              <a:xfrm>
                <a:off x="6422303" y="4335913"/>
                <a:ext cx="34168"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Rectangle 529">
                <a:extLst>
                  <a:ext uri="{FF2B5EF4-FFF2-40B4-BE49-F238E27FC236}">
                    <a16:creationId xmlns:a16="http://schemas.microsoft.com/office/drawing/2014/main" id="{37509B65-B6C4-4A3C-9BDB-0330281DAA23}"/>
                  </a:ext>
                </a:extLst>
              </p:cNvPr>
              <p:cNvSpPr>
                <a:spLocks noChangeArrowheads="1"/>
              </p:cNvSpPr>
              <p:nvPr/>
            </p:nvSpPr>
            <p:spPr bwMode="auto">
              <a:xfrm>
                <a:off x="6473555" y="4335913"/>
                <a:ext cx="34168"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6" name="Rectangle 530">
                <a:extLst>
                  <a:ext uri="{FF2B5EF4-FFF2-40B4-BE49-F238E27FC236}">
                    <a16:creationId xmlns:a16="http://schemas.microsoft.com/office/drawing/2014/main" id="{A6C42187-60F4-47DC-AC2A-4F6257C05A08}"/>
                  </a:ext>
                </a:extLst>
              </p:cNvPr>
              <p:cNvSpPr>
                <a:spLocks noChangeArrowheads="1"/>
              </p:cNvSpPr>
              <p:nvPr/>
            </p:nvSpPr>
            <p:spPr bwMode="auto">
              <a:xfrm>
                <a:off x="6558974" y="4506752"/>
                <a:ext cx="170839"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7" name="Rectangle 531">
                <a:extLst>
                  <a:ext uri="{FF2B5EF4-FFF2-40B4-BE49-F238E27FC236}">
                    <a16:creationId xmlns:a16="http://schemas.microsoft.com/office/drawing/2014/main" id="{A098269D-46B7-46AE-A704-33895232067F}"/>
                  </a:ext>
                </a:extLst>
              </p:cNvPr>
              <p:cNvSpPr>
                <a:spLocks noChangeArrowheads="1"/>
              </p:cNvSpPr>
              <p:nvPr/>
            </p:nvSpPr>
            <p:spPr bwMode="auto">
              <a:xfrm>
                <a:off x="6558974" y="4575088"/>
                <a:ext cx="170839"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Line 532">
                <a:extLst>
                  <a:ext uri="{FF2B5EF4-FFF2-40B4-BE49-F238E27FC236}">
                    <a16:creationId xmlns:a16="http://schemas.microsoft.com/office/drawing/2014/main" id="{5FDF9DF4-DB8B-4DAD-84DC-FEC2B84F4A70}"/>
                  </a:ext>
                </a:extLst>
              </p:cNvPr>
              <p:cNvSpPr>
                <a:spLocks noChangeShapeType="1"/>
              </p:cNvSpPr>
              <p:nvPr/>
            </p:nvSpPr>
            <p:spPr bwMode="auto">
              <a:xfrm>
                <a:off x="6507723" y="4558003"/>
                <a:ext cx="0" cy="0"/>
              </a:xfrm>
              <a:prstGeom prst="line">
                <a:avLst/>
              </a:prstGeom>
              <a:grpFill/>
              <a:ln w="7938" cap="flat">
                <a:solidFill>
                  <a:srgbClr val="000000"/>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55" name="Group 154">
            <a:extLst>
              <a:ext uri="{FF2B5EF4-FFF2-40B4-BE49-F238E27FC236}">
                <a16:creationId xmlns:a16="http://schemas.microsoft.com/office/drawing/2014/main" id="{3E551D61-3918-41B2-AD16-7970606312E4}"/>
              </a:ext>
            </a:extLst>
          </p:cNvPr>
          <p:cNvGrpSpPr/>
          <p:nvPr/>
        </p:nvGrpSpPr>
        <p:grpSpPr>
          <a:xfrm>
            <a:off x="3680360" y="1890271"/>
            <a:ext cx="445181" cy="445181"/>
            <a:chOff x="3982150" y="1810061"/>
            <a:chExt cx="445181" cy="445181"/>
          </a:xfrm>
        </p:grpSpPr>
        <p:sp>
          <p:nvSpPr>
            <p:cNvPr id="76" name="Rectangle: Rounded Corners 75">
              <a:extLst>
                <a:ext uri="{FF2B5EF4-FFF2-40B4-BE49-F238E27FC236}">
                  <a16:creationId xmlns:a16="http://schemas.microsoft.com/office/drawing/2014/main" id="{57F3E3E4-1E66-42D2-BE8F-553487E7D769}"/>
                </a:ext>
              </a:extLst>
            </p:cNvPr>
            <p:cNvSpPr/>
            <p:nvPr/>
          </p:nvSpPr>
          <p:spPr>
            <a:xfrm>
              <a:off x="3982150" y="1810061"/>
              <a:ext cx="445181" cy="445181"/>
            </a:xfrm>
            <a:prstGeom prst="roundRect">
              <a:avLst/>
            </a:prstGeom>
            <a:gradFill>
              <a:gsLst>
                <a:gs pos="0">
                  <a:schemeClr val="accent2"/>
                </a:gs>
                <a:gs pos="100000">
                  <a:schemeClr val="accent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29" name="Group 128">
              <a:extLst>
                <a:ext uri="{FF2B5EF4-FFF2-40B4-BE49-F238E27FC236}">
                  <a16:creationId xmlns:a16="http://schemas.microsoft.com/office/drawing/2014/main" id="{07F81289-25E3-4D8D-8462-9D263E5482AD}"/>
                </a:ext>
              </a:extLst>
            </p:cNvPr>
            <p:cNvGrpSpPr/>
            <p:nvPr/>
          </p:nvGrpSpPr>
          <p:grpSpPr>
            <a:xfrm>
              <a:off x="4082616" y="1910528"/>
              <a:ext cx="244248" cy="244247"/>
              <a:chOff x="1994158" y="3020453"/>
              <a:chExt cx="546686" cy="546685"/>
            </a:xfrm>
            <a:solidFill>
              <a:schemeClr val="bg1"/>
            </a:solidFill>
          </p:grpSpPr>
          <p:sp>
            <p:nvSpPr>
              <p:cNvPr id="130" name="Freeform 215">
                <a:extLst>
                  <a:ext uri="{FF2B5EF4-FFF2-40B4-BE49-F238E27FC236}">
                    <a16:creationId xmlns:a16="http://schemas.microsoft.com/office/drawing/2014/main" id="{072EC363-3729-410B-8AAB-413BE5BDA385}"/>
                  </a:ext>
                </a:extLst>
              </p:cNvPr>
              <p:cNvSpPr>
                <a:spLocks/>
              </p:cNvSpPr>
              <p:nvPr/>
            </p:nvSpPr>
            <p:spPr bwMode="auto">
              <a:xfrm>
                <a:off x="2257250" y="3122957"/>
                <a:ext cx="92253" cy="252842"/>
              </a:xfrm>
              <a:custGeom>
                <a:avLst/>
                <a:gdLst>
                  <a:gd name="T0" fmla="*/ 23 w 27"/>
                  <a:gd name="T1" fmla="*/ 74 h 74"/>
                  <a:gd name="T2" fmla="*/ 0 w 27"/>
                  <a:gd name="T3" fmla="*/ 51 h 74"/>
                  <a:gd name="T4" fmla="*/ 0 w 27"/>
                  <a:gd name="T5" fmla="*/ 0 h 74"/>
                  <a:gd name="T6" fmla="*/ 5 w 27"/>
                  <a:gd name="T7" fmla="*/ 0 h 74"/>
                  <a:gd name="T8" fmla="*/ 5 w 27"/>
                  <a:gd name="T9" fmla="*/ 49 h 74"/>
                  <a:gd name="T10" fmla="*/ 27 w 27"/>
                  <a:gd name="T11" fmla="*/ 71 h 74"/>
                  <a:gd name="T12" fmla="*/ 23 w 27"/>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27" h="74">
                    <a:moveTo>
                      <a:pt x="23" y="74"/>
                    </a:moveTo>
                    <a:lnTo>
                      <a:pt x="0" y="51"/>
                    </a:lnTo>
                    <a:lnTo>
                      <a:pt x="0" y="0"/>
                    </a:lnTo>
                    <a:lnTo>
                      <a:pt x="5" y="0"/>
                    </a:lnTo>
                    <a:lnTo>
                      <a:pt x="5" y="49"/>
                    </a:lnTo>
                    <a:lnTo>
                      <a:pt x="27" y="71"/>
                    </a:lnTo>
                    <a:lnTo>
                      <a:pt x="23"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Rectangle 216">
                <a:extLst>
                  <a:ext uri="{FF2B5EF4-FFF2-40B4-BE49-F238E27FC236}">
                    <a16:creationId xmlns:a16="http://schemas.microsoft.com/office/drawing/2014/main" id="{5884B006-0878-401B-A19F-E7A54C23EAC5}"/>
                  </a:ext>
                </a:extLst>
              </p:cNvPr>
              <p:cNvSpPr>
                <a:spLocks noChangeArrowheads="1"/>
              </p:cNvSpPr>
              <p:nvPr/>
            </p:nvSpPr>
            <p:spPr bwMode="auto">
              <a:xfrm>
                <a:off x="2028326" y="3286962"/>
                <a:ext cx="34168"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2" name="Rectangle 217">
                <a:extLst>
                  <a:ext uri="{FF2B5EF4-FFF2-40B4-BE49-F238E27FC236}">
                    <a16:creationId xmlns:a16="http://schemas.microsoft.com/office/drawing/2014/main" id="{88AA028A-32A5-4BCC-8363-E6A565418FE3}"/>
                  </a:ext>
                </a:extLst>
              </p:cNvPr>
              <p:cNvSpPr>
                <a:spLocks noChangeArrowheads="1"/>
              </p:cNvSpPr>
              <p:nvPr/>
            </p:nvSpPr>
            <p:spPr bwMode="auto">
              <a:xfrm>
                <a:off x="2472507" y="3286962"/>
                <a:ext cx="34168"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 name="Rectangle 218">
                <a:extLst>
                  <a:ext uri="{FF2B5EF4-FFF2-40B4-BE49-F238E27FC236}">
                    <a16:creationId xmlns:a16="http://schemas.microsoft.com/office/drawing/2014/main" id="{9F4BBB70-4385-4EB8-8666-45946D8D914C}"/>
                  </a:ext>
                </a:extLst>
              </p:cNvPr>
              <p:cNvSpPr>
                <a:spLocks noChangeArrowheads="1"/>
              </p:cNvSpPr>
              <p:nvPr/>
            </p:nvSpPr>
            <p:spPr bwMode="auto">
              <a:xfrm>
                <a:off x="2257250" y="3498802"/>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4" name="Rectangle 219">
                <a:extLst>
                  <a:ext uri="{FF2B5EF4-FFF2-40B4-BE49-F238E27FC236}">
                    <a16:creationId xmlns:a16="http://schemas.microsoft.com/office/drawing/2014/main" id="{18F054A8-078B-42A6-B11F-BF235950DCA6}"/>
                  </a:ext>
                </a:extLst>
              </p:cNvPr>
              <p:cNvSpPr>
                <a:spLocks noChangeArrowheads="1"/>
              </p:cNvSpPr>
              <p:nvPr/>
            </p:nvSpPr>
            <p:spPr bwMode="auto">
              <a:xfrm>
                <a:off x="2257250" y="3054621"/>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5" name="Freeform 220">
                <a:extLst>
                  <a:ext uri="{FF2B5EF4-FFF2-40B4-BE49-F238E27FC236}">
                    <a16:creationId xmlns:a16="http://schemas.microsoft.com/office/drawing/2014/main" id="{6A145851-712B-4932-AF1E-6BA92C045A2E}"/>
                  </a:ext>
                </a:extLst>
              </p:cNvPr>
              <p:cNvSpPr>
                <a:spLocks/>
              </p:cNvSpPr>
              <p:nvPr/>
            </p:nvSpPr>
            <p:spPr bwMode="auto">
              <a:xfrm>
                <a:off x="2267501" y="3020453"/>
                <a:ext cx="273343" cy="546685"/>
              </a:xfrm>
              <a:custGeom>
                <a:avLst/>
                <a:gdLst>
                  <a:gd name="T0" fmla="*/ 0 w 128"/>
                  <a:gd name="T1" fmla="*/ 256 h 256"/>
                  <a:gd name="T2" fmla="*/ 0 w 128"/>
                  <a:gd name="T3" fmla="*/ 248 h 256"/>
                  <a:gd name="T4" fmla="*/ 120 w 128"/>
                  <a:gd name="T5" fmla="*/ 128 h 256"/>
                  <a:gd name="T6" fmla="*/ 0 w 128"/>
                  <a:gd name="T7" fmla="*/ 8 h 256"/>
                  <a:gd name="T8" fmla="*/ 0 w 128"/>
                  <a:gd name="T9" fmla="*/ 0 h 256"/>
                  <a:gd name="T10" fmla="*/ 128 w 128"/>
                  <a:gd name="T11" fmla="*/ 128 h 256"/>
                  <a:gd name="T12" fmla="*/ 0 w 128"/>
                  <a:gd name="T13" fmla="*/ 256 h 256"/>
                </a:gdLst>
                <a:ahLst/>
                <a:cxnLst>
                  <a:cxn ang="0">
                    <a:pos x="T0" y="T1"/>
                  </a:cxn>
                  <a:cxn ang="0">
                    <a:pos x="T2" y="T3"/>
                  </a:cxn>
                  <a:cxn ang="0">
                    <a:pos x="T4" y="T5"/>
                  </a:cxn>
                  <a:cxn ang="0">
                    <a:pos x="T6" y="T7"/>
                  </a:cxn>
                  <a:cxn ang="0">
                    <a:pos x="T8" y="T9"/>
                  </a:cxn>
                  <a:cxn ang="0">
                    <a:pos x="T10" y="T11"/>
                  </a:cxn>
                  <a:cxn ang="0">
                    <a:pos x="T12" y="T13"/>
                  </a:cxn>
                </a:cxnLst>
                <a:rect l="0" t="0" r="r" b="b"/>
                <a:pathLst>
                  <a:path w="128" h="256">
                    <a:moveTo>
                      <a:pt x="0" y="256"/>
                    </a:moveTo>
                    <a:cubicBezTo>
                      <a:pt x="0" y="248"/>
                      <a:pt x="0" y="248"/>
                      <a:pt x="0" y="248"/>
                    </a:cubicBezTo>
                    <a:cubicBezTo>
                      <a:pt x="66" y="248"/>
                      <a:pt x="120" y="194"/>
                      <a:pt x="120" y="128"/>
                    </a:cubicBezTo>
                    <a:cubicBezTo>
                      <a:pt x="120" y="62"/>
                      <a:pt x="66" y="8"/>
                      <a:pt x="0" y="8"/>
                    </a:cubicBezTo>
                    <a:cubicBezTo>
                      <a:pt x="0" y="0"/>
                      <a:pt x="0" y="0"/>
                      <a:pt x="0" y="0"/>
                    </a:cubicBezTo>
                    <a:cubicBezTo>
                      <a:pt x="71" y="0"/>
                      <a:pt x="128" y="57"/>
                      <a:pt x="128" y="128"/>
                    </a:cubicBezTo>
                    <a:cubicBezTo>
                      <a:pt x="128" y="198"/>
                      <a:pt x="71" y="256"/>
                      <a:pt x="0" y="2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6" name="Freeform 221">
                <a:extLst>
                  <a:ext uri="{FF2B5EF4-FFF2-40B4-BE49-F238E27FC236}">
                    <a16:creationId xmlns:a16="http://schemas.microsoft.com/office/drawing/2014/main" id="{C9F31FA4-00AA-433C-8264-16077BEB54B3}"/>
                  </a:ext>
                </a:extLst>
              </p:cNvPr>
              <p:cNvSpPr>
                <a:spLocks/>
              </p:cNvSpPr>
              <p:nvPr/>
            </p:nvSpPr>
            <p:spPr bwMode="auto">
              <a:xfrm>
                <a:off x="1994158" y="3085372"/>
                <a:ext cx="273343" cy="481765"/>
              </a:xfrm>
              <a:custGeom>
                <a:avLst/>
                <a:gdLst>
                  <a:gd name="T0" fmla="*/ 128 w 128"/>
                  <a:gd name="T1" fmla="*/ 225 h 225"/>
                  <a:gd name="T2" fmla="*/ 0 w 128"/>
                  <a:gd name="T3" fmla="*/ 97 h 225"/>
                  <a:gd name="T4" fmla="*/ 24 w 128"/>
                  <a:gd name="T5" fmla="*/ 23 h 225"/>
                  <a:gd name="T6" fmla="*/ 24 w 128"/>
                  <a:gd name="T7" fmla="*/ 22 h 225"/>
                  <a:gd name="T8" fmla="*/ 47 w 128"/>
                  <a:gd name="T9" fmla="*/ 0 h 225"/>
                  <a:gd name="T10" fmla="*/ 52 w 128"/>
                  <a:gd name="T11" fmla="*/ 5 h 225"/>
                  <a:gd name="T12" fmla="*/ 30 w 128"/>
                  <a:gd name="T13" fmla="*/ 28 h 225"/>
                  <a:gd name="T14" fmla="*/ 8 w 128"/>
                  <a:gd name="T15" fmla="*/ 97 h 225"/>
                  <a:gd name="T16" fmla="*/ 128 w 128"/>
                  <a:gd name="T17" fmla="*/ 217 h 225"/>
                  <a:gd name="T18" fmla="*/ 128 w 128"/>
                  <a:gd name="T19" fmla="*/ 22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225">
                    <a:moveTo>
                      <a:pt x="128" y="225"/>
                    </a:moveTo>
                    <a:cubicBezTo>
                      <a:pt x="57" y="225"/>
                      <a:pt x="0" y="167"/>
                      <a:pt x="0" y="97"/>
                    </a:cubicBezTo>
                    <a:cubicBezTo>
                      <a:pt x="0" y="70"/>
                      <a:pt x="8" y="44"/>
                      <a:pt x="24" y="23"/>
                    </a:cubicBezTo>
                    <a:cubicBezTo>
                      <a:pt x="24" y="22"/>
                      <a:pt x="24" y="22"/>
                      <a:pt x="24" y="22"/>
                    </a:cubicBezTo>
                    <a:cubicBezTo>
                      <a:pt x="47" y="0"/>
                      <a:pt x="47" y="0"/>
                      <a:pt x="47" y="0"/>
                    </a:cubicBezTo>
                    <a:cubicBezTo>
                      <a:pt x="52" y="5"/>
                      <a:pt x="52" y="5"/>
                      <a:pt x="52" y="5"/>
                    </a:cubicBezTo>
                    <a:cubicBezTo>
                      <a:pt x="30" y="28"/>
                      <a:pt x="30" y="28"/>
                      <a:pt x="30" y="28"/>
                    </a:cubicBezTo>
                    <a:cubicBezTo>
                      <a:pt x="16" y="48"/>
                      <a:pt x="8" y="72"/>
                      <a:pt x="8" y="97"/>
                    </a:cubicBezTo>
                    <a:cubicBezTo>
                      <a:pt x="8" y="163"/>
                      <a:pt x="62" y="217"/>
                      <a:pt x="128" y="217"/>
                    </a:cubicBezTo>
                    <a:lnTo>
                      <a:pt x="128"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7" name="Freeform 222">
                <a:extLst>
                  <a:ext uri="{FF2B5EF4-FFF2-40B4-BE49-F238E27FC236}">
                    <a16:creationId xmlns:a16="http://schemas.microsoft.com/office/drawing/2014/main" id="{D8D90405-26AC-49E8-9898-6964475B0E58}"/>
                  </a:ext>
                </a:extLst>
              </p:cNvPr>
              <p:cNvSpPr>
                <a:spLocks/>
              </p:cNvSpPr>
              <p:nvPr/>
            </p:nvSpPr>
            <p:spPr bwMode="auto">
              <a:xfrm>
                <a:off x="2011242" y="3081955"/>
                <a:ext cx="102504" cy="102504"/>
              </a:xfrm>
              <a:custGeom>
                <a:avLst/>
                <a:gdLst>
                  <a:gd name="T0" fmla="*/ 30 w 30"/>
                  <a:gd name="T1" fmla="*/ 30 h 30"/>
                  <a:gd name="T2" fmla="*/ 25 w 30"/>
                  <a:gd name="T3" fmla="*/ 30 h 30"/>
                  <a:gd name="T4" fmla="*/ 25 w 30"/>
                  <a:gd name="T5" fmla="*/ 5 h 30"/>
                  <a:gd name="T6" fmla="*/ 0 w 30"/>
                  <a:gd name="T7" fmla="*/ 5 h 30"/>
                  <a:gd name="T8" fmla="*/ 0 w 30"/>
                  <a:gd name="T9" fmla="*/ 0 h 30"/>
                  <a:gd name="T10" fmla="*/ 27 w 30"/>
                  <a:gd name="T11" fmla="*/ 0 h 30"/>
                  <a:gd name="T12" fmla="*/ 30 w 30"/>
                  <a:gd name="T13" fmla="*/ 2 h 30"/>
                  <a:gd name="T14" fmla="*/ 30 w 30"/>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0">
                    <a:moveTo>
                      <a:pt x="30" y="30"/>
                    </a:moveTo>
                    <a:lnTo>
                      <a:pt x="25" y="30"/>
                    </a:lnTo>
                    <a:lnTo>
                      <a:pt x="25" y="5"/>
                    </a:lnTo>
                    <a:lnTo>
                      <a:pt x="0" y="5"/>
                    </a:lnTo>
                    <a:lnTo>
                      <a:pt x="0" y="0"/>
                    </a:lnTo>
                    <a:lnTo>
                      <a:pt x="27" y="0"/>
                    </a:lnTo>
                    <a:lnTo>
                      <a:pt x="30" y="2"/>
                    </a:lnTo>
                    <a:lnTo>
                      <a:pt x="3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54" name="Group 153">
            <a:extLst>
              <a:ext uri="{FF2B5EF4-FFF2-40B4-BE49-F238E27FC236}">
                <a16:creationId xmlns:a16="http://schemas.microsoft.com/office/drawing/2014/main" id="{94A18010-7B61-447A-8FB0-744FF0EBBA81}"/>
              </a:ext>
            </a:extLst>
          </p:cNvPr>
          <p:cNvGrpSpPr/>
          <p:nvPr/>
        </p:nvGrpSpPr>
        <p:grpSpPr>
          <a:xfrm>
            <a:off x="6066322" y="4263244"/>
            <a:ext cx="445181" cy="445181"/>
            <a:chOff x="6368112" y="4183034"/>
            <a:chExt cx="445181" cy="445181"/>
          </a:xfrm>
        </p:grpSpPr>
        <p:sp>
          <p:nvSpPr>
            <p:cNvPr id="59" name="Rectangle: Rounded Corners 58">
              <a:extLst>
                <a:ext uri="{FF2B5EF4-FFF2-40B4-BE49-F238E27FC236}">
                  <a16:creationId xmlns:a16="http://schemas.microsoft.com/office/drawing/2014/main" id="{FF7A39A6-8B4B-4364-A8B5-4197F6A47803}"/>
                </a:ext>
              </a:extLst>
            </p:cNvPr>
            <p:cNvSpPr/>
            <p:nvPr/>
          </p:nvSpPr>
          <p:spPr>
            <a:xfrm>
              <a:off x="6368112" y="4183034"/>
              <a:ext cx="445181" cy="445181"/>
            </a:xfrm>
            <a:prstGeom prst="roundRect">
              <a:avLst/>
            </a:prstGeom>
            <a:gradFill>
              <a:gsLst>
                <a:gs pos="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46" name="Group 145">
              <a:extLst>
                <a:ext uri="{FF2B5EF4-FFF2-40B4-BE49-F238E27FC236}">
                  <a16:creationId xmlns:a16="http://schemas.microsoft.com/office/drawing/2014/main" id="{F3B2616B-9891-47CF-821B-165C9A8756B7}"/>
                </a:ext>
              </a:extLst>
            </p:cNvPr>
            <p:cNvGrpSpPr/>
            <p:nvPr/>
          </p:nvGrpSpPr>
          <p:grpSpPr>
            <a:xfrm>
              <a:off x="6468579" y="4283501"/>
              <a:ext cx="244247" cy="244247"/>
              <a:chOff x="7464420" y="1927085"/>
              <a:chExt cx="546685" cy="546685"/>
            </a:xfrm>
            <a:solidFill>
              <a:schemeClr val="bg1"/>
            </a:solidFill>
          </p:grpSpPr>
          <p:sp>
            <p:nvSpPr>
              <p:cNvPr id="147" name="Freeform 85">
                <a:extLst>
                  <a:ext uri="{FF2B5EF4-FFF2-40B4-BE49-F238E27FC236}">
                    <a16:creationId xmlns:a16="http://schemas.microsoft.com/office/drawing/2014/main" id="{910349B1-A138-421C-ADC2-5625F4FF24E6}"/>
                  </a:ext>
                </a:extLst>
              </p:cNvPr>
              <p:cNvSpPr>
                <a:spLocks noEditPoints="1"/>
              </p:cNvSpPr>
              <p:nvPr/>
            </p:nvSpPr>
            <p:spPr bwMode="auto">
              <a:xfrm>
                <a:off x="7464420" y="1927085"/>
                <a:ext cx="546685" cy="546685"/>
              </a:xfrm>
              <a:custGeom>
                <a:avLst/>
                <a:gdLst>
                  <a:gd name="T0" fmla="*/ 128 w 256"/>
                  <a:gd name="T1" fmla="*/ 257 h 257"/>
                  <a:gd name="T2" fmla="*/ 0 w 256"/>
                  <a:gd name="T3" fmla="*/ 129 h 257"/>
                  <a:gd name="T4" fmla="*/ 128 w 256"/>
                  <a:gd name="T5" fmla="*/ 0 h 257"/>
                  <a:gd name="T6" fmla="*/ 256 w 256"/>
                  <a:gd name="T7" fmla="*/ 129 h 257"/>
                  <a:gd name="T8" fmla="*/ 128 w 256"/>
                  <a:gd name="T9" fmla="*/ 257 h 257"/>
                  <a:gd name="T10" fmla="*/ 128 w 256"/>
                  <a:gd name="T11" fmla="*/ 8 h 257"/>
                  <a:gd name="T12" fmla="*/ 8 w 256"/>
                  <a:gd name="T13" fmla="*/ 129 h 257"/>
                  <a:gd name="T14" fmla="*/ 128 w 256"/>
                  <a:gd name="T15" fmla="*/ 249 h 257"/>
                  <a:gd name="T16" fmla="*/ 248 w 256"/>
                  <a:gd name="T17" fmla="*/ 129 h 257"/>
                  <a:gd name="T18" fmla="*/ 128 w 256"/>
                  <a:gd name="T19" fmla="*/ 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6" h="257">
                    <a:moveTo>
                      <a:pt x="128" y="257"/>
                    </a:moveTo>
                    <a:cubicBezTo>
                      <a:pt x="57" y="257"/>
                      <a:pt x="0" y="200"/>
                      <a:pt x="0" y="129"/>
                    </a:cubicBezTo>
                    <a:cubicBezTo>
                      <a:pt x="0" y="58"/>
                      <a:pt x="57" y="0"/>
                      <a:pt x="128" y="0"/>
                    </a:cubicBezTo>
                    <a:cubicBezTo>
                      <a:pt x="199" y="0"/>
                      <a:pt x="256" y="58"/>
                      <a:pt x="256" y="129"/>
                    </a:cubicBezTo>
                    <a:cubicBezTo>
                      <a:pt x="256" y="200"/>
                      <a:pt x="199" y="257"/>
                      <a:pt x="128" y="257"/>
                    </a:cubicBezTo>
                    <a:close/>
                    <a:moveTo>
                      <a:pt x="128" y="8"/>
                    </a:moveTo>
                    <a:cubicBezTo>
                      <a:pt x="62" y="8"/>
                      <a:pt x="8" y="62"/>
                      <a:pt x="8" y="129"/>
                    </a:cubicBezTo>
                    <a:cubicBezTo>
                      <a:pt x="8" y="195"/>
                      <a:pt x="62" y="249"/>
                      <a:pt x="128" y="249"/>
                    </a:cubicBezTo>
                    <a:cubicBezTo>
                      <a:pt x="194" y="249"/>
                      <a:pt x="248" y="195"/>
                      <a:pt x="248" y="129"/>
                    </a:cubicBezTo>
                    <a:cubicBezTo>
                      <a:pt x="248" y="62"/>
                      <a:pt x="194" y="8"/>
                      <a:pt x="1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Rectangle 86">
                <a:extLst>
                  <a:ext uri="{FF2B5EF4-FFF2-40B4-BE49-F238E27FC236}">
                    <a16:creationId xmlns:a16="http://schemas.microsoft.com/office/drawing/2014/main" id="{512A8C7F-AB9F-4194-88EB-274ECC47723F}"/>
                  </a:ext>
                </a:extLst>
              </p:cNvPr>
              <p:cNvSpPr>
                <a:spLocks noChangeArrowheads="1"/>
              </p:cNvSpPr>
              <p:nvPr/>
            </p:nvSpPr>
            <p:spPr bwMode="auto">
              <a:xfrm>
                <a:off x="7730930" y="1937335"/>
                <a:ext cx="17084" cy="5296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Rectangle 87">
                <a:extLst>
                  <a:ext uri="{FF2B5EF4-FFF2-40B4-BE49-F238E27FC236}">
                    <a16:creationId xmlns:a16="http://schemas.microsoft.com/office/drawing/2014/main" id="{D2315ECA-08DA-449D-B149-D755362B4DB8}"/>
                  </a:ext>
                </a:extLst>
              </p:cNvPr>
              <p:cNvSpPr>
                <a:spLocks noChangeArrowheads="1"/>
              </p:cNvSpPr>
              <p:nvPr/>
            </p:nvSpPr>
            <p:spPr bwMode="auto">
              <a:xfrm>
                <a:off x="7474671" y="2193593"/>
                <a:ext cx="529601"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Freeform 88">
                <a:extLst>
                  <a:ext uri="{FF2B5EF4-FFF2-40B4-BE49-F238E27FC236}">
                    <a16:creationId xmlns:a16="http://schemas.microsoft.com/office/drawing/2014/main" id="{945F8C5E-B4C9-4AB6-99A3-3CEDCD3A9E24}"/>
                  </a:ext>
                </a:extLst>
              </p:cNvPr>
              <p:cNvSpPr>
                <a:spLocks/>
              </p:cNvSpPr>
              <p:nvPr/>
            </p:nvSpPr>
            <p:spPr bwMode="auto">
              <a:xfrm>
                <a:off x="7594259" y="1930502"/>
                <a:ext cx="133255" cy="543268"/>
              </a:xfrm>
              <a:custGeom>
                <a:avLst/>
                <a:gdLst>
                  <a:gd name="T0" fmla="*/ 58 w 63"/>
                  <a:gd name="T1" fmla="*/ 254 h 254"/>
                  <a:gd name="T2" fmla="*/ 0 w 63"/>
                  <a:gd name="T3" fmla="*/ 127 h 254"/>
                  <a:gd name="T4" fmla="*/ 58 w 63"/>
                  <a:gd name="T5" fmla="*/ 0 h 254"/>
                  <a:gd name="T6" fmla="*/ 63 w 63"/>
                  <a:gd name="T7" fmla="*/ 6 h 254"/>
                  <a:gd name="T8" fmla="*/ 8 w 63"/>
                  <a:gd name="T9" fmla="*/ 127 h 254"/>
                  <a:gd name="T10" fmla="*/ 63 w 63"/>
                  <a:gd name="T11" fmla="*/ 248 h 254"/>
                  <a:gd name="T12" fmla="*/ 58 w 63"/>
                  <a:gd name="T13" fmla="*/ 254 h 254"/>
                </a:gdLst>
                <a:ahLst/>
                <a:cxnLst>
                  <a:cxn ang="0">
                    <a:pos x="T0" y="T1"/>
                  </a:cxn>
                  <a:cxn ang="0">
                    <a:pos x="T2" y="T3"/>
                  </a:cxn>
                  <a:cxn ang="0">
                    <a:pos x="T4" y="T5"/>
                  </a:cxn>
                  <a:cxn ang="0">
                    <a:pos x="T6" y="T7"/>
                  </a:cxn>
                  <a:cxn ang="0">
                    <a:pos x="T8" y="T9"/>
                  </a:cxn>
                  <a:cxn ang="0">
                    <a:pos x="T10" y="T11"/>
                  </a:cxn>
                  <a:cxn ang="0">
                    <a:pos x="T12" y="T13"/>
                  </a:cxn>
                </a:cxnLst>
                <a:rect l="0" t="0" r="r" b="b"/>
                <a:pathLst>
                  <a:path w="63" h="254">
                    <a:moveTo>
                      <a:pt x="58" y="254"/>
                    </a:moveTo>
                    <a:cubicBezTo>
                      <a:pt x="55" y="252"/>
                      <a:pt x="0" y="208"/>
                      <a:pt x="0" y="127"/>
                    </a:cubicBezTo>
                    <a:cubicBezTo>
                      <a:pt x="0" y="46"/>
                      <a:pt x="55" y="2"/>
                      <a:pt x="58" y="0"/>
                    </a:cubicBezTo>
                    <a:cubicBezTo>
                      <a:pt x="63" y="6"/>
                      <a:pt x="63" y="6"/>
                      <a:pt x="63" y="6"/>
                    </a:cubicBezTo>
                    <a:cubicBezTo>
                      <a:pt x="62" y="6"/>
                      <a:pt x="8" y="50"/>
                      <a:pt x="8" y="127"/>
                    </a:cubicBezTo>
                    <a:cubicBezTo>
                      <a:pt x="8" y="204"/>
                      <a:pt x="62" y="247"/>
                      <a:pt x="63" y="248"/>
                    </a:cubicBezTo>
                    <a:lnTo>
                      <a:pt x="58"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1" name="Freeform 89">
                <a:extLst>
                  <a:ext uri="{FF2B5EF4-FFF2-40B4-BE49-F238E27FC236}">
                    <a16:creationId xmlns:a16="http://schemas.microsoft.com/office/drawing/2014/main" id="{40E03EE8-806A-4C7D-BF2D-85B5A36C5330}"/>
                  </a:ext>
                </a:extLst>
              </p:cNvPr>
              <p:cNvSpPr>
                <a:spLocks/>
              </p:cNvSpPr>
              <p:nvPr/>
            </p:nvSpPr>
            <p:spPr bwMode="auto">
              <a:xfrm>
                <a:off x="7751430" y="1930502"/>
                <a:ext cx="133255" cy="543268"/>
              </a:xfrm>
              <a:custGeom>
                <a:avLst/>
                <a:gdLst>
                  <a:gd name="T0" fmla="*/ 5 w 62"/>
                  <a:gd name="T1" fmla="*/ 254 h 254"/>
                  <a:gd name="T2" fmla="*/ 0 w 62"/>
                  <a:gd name="T3" fmla="*/ 248 h 254"/>
                  <a:gd name="T4" fmla="*/ 54 w 62"/>
                  <a:gd name="T5" fmla="*/ 127 h 254"/>
                  <a:gd name="T6" fmla="*/ 0 w 62"/>
                  <a:gd name="T7" fmla="*/ 6 h 254"/>
                  <a:gd name="T8" fmla="*/ 5 w 62"/>
                  <a:gd name="T9" fmla="*/ 0 h 254"/>
                  <a:gd name="T10" fmla="*/ 62 w 62"/>
                  <a:gd name="T11" fmla="*/ 127 h 254"/>
                  <a:gd name="T12" fmla="*/ 5 w 62"/>
                  <a:gd name="T13" fmla="*/ 254 h 254"/>
                </a:gdLst>
                <a:ahLst/>
                <a:cxnLst>
                  <a:cxn ang="0">
                    <a:pos x="T0" y="T1"/>
                  </a:cxn>
                  <a:cxn ang="0">
                    <a:pos x="T2" y="T3"/>
                  </a:cxn>
                  <a:cxn ang="0">
                    <a:pos x="T4" y="T5"/>
                  </a:cxn>
                  <a:cxn ang="0">
                    <a:pos x="T6" y="T7"/>
                  </a:cxn>
                  <a:cxn ang="0">
                    <a:pos x="T8" y="T9"/>
                  </a:cxn>
                  <a:cxn ang="0">
                    <a:pos x="T10" y="T11"/>
                  </a:cxn>
                  <a:cxn ang="0">
                    <a:pos x="T12" y="T13"/>
                  </a:cxn>
                </a:cxnLst>
                <a:rect l="0" t="0" r="r" b="b"/>
                <a:pathLst>
                  <a:path w="62" h="254">
                    <a:moveTo>
                      <a:pt x="5" y="254"/>
                    </a:moveTo>
                    <a:cubicBezTo>
                      <a:pt x="0" y="248"/>
                      <a:pt x="0" y="248"/>
                      <a:pt x="0" y="248"/>
                    </a:cubicBezTo>
                    <a:cubicBezTo>
                      <a:pt x="0" y="247"/>
                      <a:pt x="54" y="204"/>
                      <a:pt x="54" y="127"/>
                    </a:cubicBezTo>
                    <a:cubicBezTo>
                      <a:pt x="54" y="50"/>
                      <a:pt x="0" y="6"/>
                      <a:pt x="0" y="6"/>
                    </a:cubicBezTo>
                    <a:cubicBezTo>
                      <a:pt x="5" y="0"/>
                      <a:pt x="5" y="0"/>
                      <a:pt x="5" y="0"/>
                    </a:cubicBezTo>
                    <a:cubicBezTo>
                      <a:pt x="7" y="2"/>
                      <a:pt x="62" y="46"/>
                      <a:pt x="62" y="127"/>
                    </a:cubicBezTo>
                    <a:cubicBezTo>
                      <a:pt x="62" y="208"/>
                      <a:pt x="7" y="252"/>
                      <a:pt x="5"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2" name="Freeform 90">
                <a:extLst>
                  <a:ext uri="{FF2B5EF4-FFF2-40B4-BE49-F238E27FC236}">
                    <a16:creationId xmlns:a16="http://schemas.microsoft.com/office/drawing/2014/main" id="{71752FF3-B4FD-4985-B0CA-45263904731C}"/>
                  </a:ext>
                </a:extLst>
              </p:cNvPr>
              <p:cNvSpPr>
                <a:spLocks/>
              </p:cNvSpPr>
              <p:nvPr/>
            </p:nvSpPr>
            <p:spPr bwMode="auto">
              <a:xfrm>
                <a:off x="7525923" y="2026172"/>
                <a:ext cx="427097" cy="99086"/>
              </a:xfrm>
              <a:custGeom>
                <a:avLst/>
                <a:gdLst>
                  <a:gd name="T0" fmla="*/ 100 w 200"/>
                  <a:gd name="T1" fmla="*/ 46 h 46"/>
                  <a:gd name="T2" fmla="*/ 0 w 200"/>
                  <a:gd name="T3" fmla="*/ 4 h 46"/>
                  <a:gd name="T4" fmla="*/ 8 w 200"/>
                  <a:gd name="T5" fmla="*/ 0 h 46"/>
                  <a:gd name="T6" fmla="*/ 100 w 200"/>
                  <a:gd name="T7" fmla="*/ 38 h 46"/>
                  <a:gd name="T8" fmla="*/ 192 w 200"/>
                  <a:gd name="T9" fmla="*/ 0 h 46"/>
                  <a:gd name="T10" fmla="*/ 200 w 200"/>
                  <a:gd name="T11" fmla="*/ 4 h 46"/>
                  <a:gd name="T12" fmla="*/ 100 w 200"/>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200" h="46">
                    <a:moveTo>
                      <a:pt x="100" y="46"/>
                    </a:moveTo>
                    <a:cubicBezTo>
                      <a:pt x="22" y="46"/>
                      <a:pt x="1" y="5"/>
                      <a:pt x="0" y="4"/>
                    </a:cubicBezTo>
                    <a:cubicBezTo>
                      <a:pt x="8" y="0"/>
                      <a:pt x="8" y="0"/>
                      <a:pt x="8" y="0"/>
                    </a:cubicBezTo>
                    <a:cubicBezTo>
                      <a:pt x="8" y="0"/>
                      <a:pt x="28" y="38"/>
                      <a:pt x="100" y="38"/>
                    </a:cubicBezTo>
                    <a:cubicBezTo>
                      <a:pt x="173" y="38"/>
                      <a:pt x="192" y="0"/>
                      <a:pt x="192" y="0"/>
                    </a:cubicBezTo>
                    <a:cubicBezTo>
                      <a:pt x="200" y="4"/>
                      <a:pt x="200" y="4"/>
                      <a:pt x="200" y="4"/>
                    </a:cubicBezTo>
                    <a:cubicBezTo>
                      <a:pt x="199" y="5"/>
                      <a:pt x="178" y="46"/>
                      <a:pt x="10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3" name="Freeform 91">
                <a:extLst>
                  <a:ext uri="{FF2B5EF4-FFF2-40B4-BE49-F238E27FC236}">
                    <a16:creationId xmlns:a16="http://schemas.microsoft.com/office/drawing/2014/main" id="{5EC3F930-6233-4E24-9EF4-246462990175}"/>
                  </a:ext>
                </a:extLst>
              </p:cNvPr>
              <p:cNvSpPr>
                <a:spLocks/>
              </p:cNvSpPr>
              <p:nvPr/>
            </p:nvSpPr>
            <p:spPr bwMode="auto">
              <a:xfrm>
                <a:off x="7525923" y="2279013"/>
                <a:ext cx="427097" cy="95670"/>
              </a:xfrm>
              <a:custGeom>
                <a:avLst/>
                <a:gdLst>
                  <a:gd name="T0" fmla="*/ 192 w 200"/>
                  <a:gd name="T1" fmla="*/ 46 h 46"/>
                  <a:gd name="T2" fmla="*/ 100 w 200"/>
                  <a:gd name="T3" fmla="*/ 8 h 46"/>
                  <a:gd name="T4" fmla="*/ 8 w 200"/>
                  <a:gd name="T5" fmla="*/ 46 h 46"/>
                  <a:gd name="T6" fmla="*/ 0 w 200"/>
                  <a:gd name="T7" fmla="*/ 42 h 46"/>
                  <a:gd name="T8" fmla="*/ 100 w 200"/>
                  <a:gd name="T9" fmla="*/ 0 h 46"/>
                  <a:gd name="T10" fmla="*/ 200 w 200"/>
                  <a:gd name="T11" fmla="*/ 42 h 46"/>
                  <a:gd name="T12" fmla="*/ 192 w 200"/>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200" h="46">
                    <a:moveTo>
                      <a:pt x="192" y="46"/>
                    </a:moveTo>
                    <a:cubicBezTo>
                      <a:pt x="192" y="45"/>
                      <a:pt x="172" y="8"/>
                      <a:pt x="100" y="8"/>
                    </a:cubicBezTo>
                    <a:cubicBezTo>
                      <a:pt x="27" y="8"/>
                      <a:pt x="8" y="45"/>
                      <a:pt x="8" y="46"/>
                    </a:cubicBezTo>
                    <a:cubicBezTo>
                      <a:pt x="0" y="42"/>
                      <a:pt x="0" y="42"/>
                      <a:pt x="0" y="42"/>
                    </a:cubicBezTo>
                    <a:cubicBezTo>
                      <a:pt x="1" y="40"/>
                      <a:pt x="22" y="0"/>
                      <a:pt x="100" y="0"/>
                    </a:cubicBezTo>
                    <a:cubicBezTo>
                      <a:pt x="178" y="0"/>
                      <a:pt x="199" y="40"/>
                      <a:pt x="200" y="42"/>
                    </a:cubicBezTo>
                    <a:lnTo>
                      <a:pt x="192"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63" name="Group 162">
            <a:extLst>
              <a:ext uri="{FF2B5EF4-FFF2-40B4-BE49-F238E27FC236}">
                <a16:creationId xmlns:a16="http://schemas.microsoft.com/office/drawing/2014/main" id="{25633AFE-217A-4FFC-82B5-240B3FBD2B31}"/>
              </a:ext>
            </a:extLst>
          </p:cNvPr>
          <p:cNvGrpSpPr/>
          <p:nvPr/>
        </p:nvGrpSpPr>
        <p:grpSpPr>
          <a:xfrm>
            <a:off x="8459538" y="1890271"/>
            <a:ext cx="445181" cy="445181"/>
            <a:chOff x="8761328" y="1810061"/>
            <a:chExt cx="445181" cy="445181"/>
          </a:xfrm>
        </p:grpSpPr>
        <p:sp>
          <p:nvSpPr>
            <p:cNvPr id="93" name="Rectangle: Rounded Corners 92">
              <a:extLst>
                <a:ext uri="{FF2B5EF4-FFF2-40B4-BE49-F238E27FC236}">
                  <a16:creationId xmlns:a16="http://schemas.microsoft.com/office/drawing/2014/main" id="{CC39FA88-E193-4ADE-A44E-2E8FAF4E921D}"/>
                </a:ext>
              </a:extLst>
            </p:cNvPr>
            <p:cNvSpPr/>
            <p:nvPr/>
          </p:nvSpPr>
          <p:spPr>
            <a:xfrm>
              <a:off x="8761328" y="1810061"/>
              <a:ext cx="445181" cy="445181"/>
            </a:xfrm>
            <a:prstGeom prst="roundRect">
              <a:avLst/>
            </a:prstGeom>
            <a:gradFill>
              <a:gsLst>
                <a:gs pos="0">
                  <a:schemeClr val="accent2"/>
                </a:gs>
                <a:gs pos="100000">
                  <a:schemeClr val="accent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60" name="Group 159">
              <a:extLst>
                <a:ext uri="{FF2B5EF4-FFF2-40B4-BE49-F238E27FC236}">
                  <a16:creationId xmlns:a16="http://schemas.microsoft.com/office/drawing/2014/main" id="{0347071B-E1E9-4121-A6D2-32A8E8F8D123}"/>
                </a:ext>
              </a:extLst>
            </p:cNvPr>
            <p:cNvGrpSpPr/>
            <p:nvPr/>
          </p:nvGrpSpPr>
          <p:grpSpPr>
            <a:xfrm>
              <a:off x="8899959" y="1909765"/>
              <a:ext cx="167919" cy="245773"/>
              <a:chOff x="982792" y="1927084"/>
              <a:chExt cx="375845" cy="550101"/>
            </a:xfrm>
            <a:solidFill>
              <a:schemeClr val="bg1"/>
            </a:solidFill>
          </p:grpSpPr>
          <p:sp>
            <p:nvSpPr>
              <p:cNvPr id="161" name="Freeform 276">
                <a:extLst>
                  <a:ext uri="{FF2B5EF4-FFF2-40B4-BE49-F238E27FC236}">
                    <a16:creationId xmlns:a16="http://schemas.microsoft.com/office/drawing/2014/main" id="{1BF489C8-B1F6-49CB-BC35-0618731FBF31}"/>
                  </a:ext>
                </a:extLst>
              </p:cNvPr>
              <p:cNvSpPr>
                <a:spLocks noEditPoints="1"/>
              </p:cNvSpPr>
              <p:nvPr/>
            </p:nvSpPr>
            <p:spPr bwMode="auto">
              <a:xfrm>
                <a:off x="1112629" y="2056922"/>
                <a:ext cx="119587" cy="119587"/>
              </a:xfrm>
              <a:custGeom>
                <a:avLst/>
                <a:gdLst>
                  <a:gd name="T0" fmla="*/ 28 w 56"/>
                  <a:gd name="T1" fmla="*/ 56 h 56"/>
                  <a:gd name="T2" fmla="*/ 0 w 56"/>
                  <a:gd name="T3" fmla="*/ 28 h 56"/>
                  <a:gd name="T4" fmla="*/ 28 w 56"/>
                  <a:gd name="T5" fmla="*/ 0 h 56"/>
                  <a:gd name="T6" fmla="*/ 56 w 56"/>
                  <a:gd name="T7" fmla="*/ 28 h 56"/>
                  <a:gd name="T8" fmla="*/ 28 w 56"/>
                  <a:gd name="T9" fmla="*/ 56 h 56"/>
                  <a:gd name="T10" fmla="*/ 28 w 56"/>
                  <a:gd name="T11" fmla="*/ 8 h 56"/>
                  <a:gd name="T12" fmla="*/ 8 w 56"/>
                  <a:gd name="T13" fmla="*/ 28 h 56"/>
                  <a:gd name="T14" fmla="*/ 28 w 56"/>
                  <a:gd name="T15" fmla="*/ 48 h 56"/>
                  <a:gd name="T16" fmla="*/ 48 w 56"/>
                  <a:gd name="T17" fmla="*/ 28 h 56"/>
                  <a:gd name="T18" fmla="*/ 28 w 56"/>
                  <a:gd name="T19"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56"/>
                    </a:moveTo>
                    <a:cubicBezTo>
                      <a:pt x="12" y="56"/>
                      <a:pt x="0" y="43"/>
                      <a:pt x="0" y="28"/>
                    </a:cubicBezTo>
                    <a:cubicBezTo>
                      <a:pt x="0" y="12"/>
                      <a:pt x="12" y="0"/>
                      <a:pt x="28" y="0"/>
                    </a:cubicBezTo>
                    <a:cubicBezTo>
                      <a:pt x="43" y="0"/>
                      <a:pt x="56" y="12"/>
                      <a:pt x="56" y="28"/>
                    </a:cubicBezTo>
                    <a:cubicBezTo>
                      <a:pt x="56" y="43"/>
                      <a:pt x="43" y="56"/>
                      <a:pt x="28" y="56"/>
                    </a:cubicBezTo>
                    <a:close/>
                    <a:moveTo>
                      <a:pt x="28" y="8"/>
                    </a:moveTo>
                    <a:cubicBezTo>
                      <a:pt x="17" y="8"/>
                      <a:pt x="8" y="17"/>
                      <a:pt x="8" y="28"/>
                    </a:cubicBezTo>
                    <a:cubicBezTo>
                      <a:pt x="8" y="39"/>
                      <a:pt x="17" y="48"/>
                      <a:pt x="28" y="48"/>
                    </a:cubicBezTo>
                    <a:cubicBezTo>
                      <a:pt x="39" y="48"/>
                      <a:pt x="48" y="39"/>
                      <a:pt x="48" y="28"/>
                    </a:cubicBezTo>
                    <a:cubicBezTo>
                      <a:pt x="48" y="17"/>
                      <a:pt x="39" y="8"/>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2" name="Freeform 277">
                <a:extLst>
                  <a:ext uri="{FF2B5EF4-FFF2-40B4-BE49-F238E27FC236}">
                    <a16:creationId xmlns:a16="http://schemas.microsoft.com/office/drawing/2014/main" id="{9E397A5B-0C05-4F55-A575-50FCD91076AF}"/>
                  </a:ext>
                </a:extLst>
              </p:cNvPr>
              <p:cNvSpPr>
                <a:spLocks noEditPoints="1"/>
              </p:cNvSpPr>
              <p:nvPr/>
            </p:nvSpPr>
            <p:spPr bwMode="auto">
              <a:xfrm>
                <a:off x="982792" y="1927084"/>
                <a:ext cx="375845" cy="550101"/>
              </a:xfrm>
              <a:custGeom>
                <a:avLst/>
                <a:gdLst>
                  <a:gd name="T0" fmla="*/ 88 w 176"/>
                  <a:gd name="T1" fmla="*/ 258 h 258"/>
                  <a:gd name="T2" fmla="*/ 85 w 176"/>
                  <a:gd name="T3" fmla="*/ 254 h 258"/>
                  <a:gd name="T4" fmla="*/ 0 w 176"/>
                  <a:gd name="T5" fmla="*/ 91 h 258"/>
                  <a:gd name="T6" fmla="*/ 88 w 176"/>
                  <a:gd name="T7" fmla="*/ 0 h 258"/>
                  <a:gd name="T8" fmla="*/ 176 w 176"/>
                  <a:gd name="T9" fmla="*/ 91 h 258"/>
                  <a:gd name="T10" fmla="*/ 176 w 176"/>
                  <a:gd name="T11" fmla="*/ 91 h 258"/>
                  <a:gd name="T12" fmla="*/ 91 w 176"/>
                  <a:gd name="T13" fmla="*/ 254 h 258"/>
                  <a:gd name="T14" fmla="*/ 88 w 176"/>
                  <a:gd name="T15" fmla="*/ 258 h 258"/>
                  <a:gd name="T16" fmla="*/ 88 w 176"/>
                  <a:gd name="T17" fmla="*/ 8 h 258"/>
                  <a:gd name="T18" fmla="*/ 8 w 176"/>
                  <a:gd name="T19" fmla="*/ 91 h 258"/>
                  <a:gd name="T20" fmla="*/ 88 w 176"/>
                  <a:gd name="T21" fmla="*/ 246 h 258"/>
                  <a:gd name="T22" fmla="*/ 168 w 176"/>
                  <a:gd name="T23" fmla="*/ 91 h 258"/>
                  <a:gd name="T24" fmla="*/ 168 w 176"/>
                  <a:gd name="T25" fmla="*/ 91 h 258"/>
                  <a:gd name="T26" fmla="*/ 88 w 176"/>
                  <a:gd name="T27" fmla="*/ 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6" h="258">
                    <a:moveTo>
                      <a:pt x="88" y="258"/>
                    </a:moveTo>
                    <a:cubicBezTo>
                      <a:pt x="85" y="254"/>
                      <a:pt x="85" y="254"/>
                      <a:pt x="85" y="254"/>
                    </a:cubicBezTo>
                    <a:cubicBezTo>
                      <a:pt x="81" y="250"/>
                      <a:pt x="0" y="153"/>
                      <a:pt x="0" y="91"/>
                    </a:cubicBezTo>
                    <a:cubicBezTo>
                      <a:pt x="0" y="41"/>
                      <a:pt x="39" y="0"/>
                      <a:pt x="88" y="0"/>
                    </a:cubicBezTo>
                    <a:cubicBezTo>
                      <a:pt x="136" y="0"/>
                      <a:pt x="175" y="41"/>
                      <a:pt x="176" y="91"/>
                    </a:cubicBezTo>
                    <a:cubicBezTo>
                      <a:pt x="176" y="91"/>
                      <a:pt x="176" y="91"/>
                      <a:pt x="176" y="91"/>
                    </a:cubicBezTo>
                    <a:cubicBezTo>
                      <a:pt x="176" y="154"/>
                      <a:pt x="94" y="250"/>
                      <a:pt x="91" y="254"/>
                    </a:cubicBezTo>
                    <a:lnTo>
                      <a:pt x="88" y="258"/>
                    </a:lnTo>
                    <a:close/>
                    <a:moveTo>
                      <a:pt x="88" y="8"/>
                    </a:moveTo>
                    <a:cubicBezTo>
                      <a:pt x="44" y="8"/>
                      <a:pt x="8" y="45"/>
                      <a:pt x="8" y="91"/>
                    </a:cubicBezTo>
                    <a:cubicBezTo>
                      <a:pt x="8" y="144"/>
                      <a:pt x="73" y="227"/>
                      <a:pt x="88" y="246"/>
                    </a:cubicBezTo>
                    <a:cubicBezTo>
                      <a:pt x="103" y="227"/>
                      <a:pt x="168" y="144"/>
                      <a:pt x="168" y="91"/>
                    </a:cubicBezTo>
                    <a:cubicBezTo>
                      <a:pt x="168" y="91"/>
                      <a:pt x="168" y="91"/>
                      <a:pt x="168" y="91"/>
                    </a:cubicBezTo>
                    <a:cubicBezTo>
                      <a:pt x="167" y="45"/>
                      <a:pt x="131" y="8"/>
                      <a:pt x="8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1465053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FA29E61-A79E-47D5-907A-718CA07AAED8}"/>
              </a:ext>
            </a:extLst>
          </p:cNvPr>
          <p:cNvGrpSpPr/>
          <p:nvPr/>
        </p:nvGrpSpPr>
        <p:grpSpPr>
          <a:xfrm>
            <a:off x="2157197" y="1559972"/>
            <a:ext cx="1610140" cy="850997"/>
            <a:chOff x="6134381" y="2659541"/>
            <a:chExt cx="2966211" cy="1567712"/>
          </a:xfrm>
        </p:grpSpPr>
        <p:sp>
          <p:nvSpPr>
            <p:cNvPr id="193" name="Freeform 44">
              <a:extLst>
                <a:ext uri="{FF2B5EF4-FFF2-40B4-BE49-F238E27FC236}">
                  <a16:creationId xmlns:a16="http://schemas.microsoft.com/office/drawing/2014/main" id="{E7AF0EC5-6E66-48CA-893A-F42F417A5C0F}"/>
                </a:ext>
              </a:extLst>
            </p:cNvPr>
            <p:cNvSpPr>
              <a:spLocks/>
            </p:cNvSpPr>
            <p:nvPr/>
          </p:nvSpPr>
          <p:spPr bwMode="auto">
            <a:xfrm>
              <a:off x="6134381" y="2659541"/>
              <a:ext cx="2966211" cy="1567712"/>
            </a:xfrm>
            <a:custGeom>
              <a:avLst/>
              <a:gdLst>
                <a:gd name="T0" fmla="*/ 6336 w 7151"/>
                <a:gd name="T1" fmla="*/ 2263 h 3781"/>
                <a:gd name="T2" fmla="*/ 6347 w 7151"/>
                <a:gd name="T3" fmla="*/ 2122 h 3781"/>
                <a:gd name="T4" fmla="*/ 6320 w 7151"/>
                <a:gd name="T5" fmla="*/ 1903 h 3781"/>
                <a:gd name="T6" fmla="*/ 6241 w 7151"/>
                <a:gd name="T7" fmla="*/ 1705 h 3781"/>
                <a:gd name="T8" fmla="*/ 6119 w 7151"/>
                <a:gd name="T9" fmla="*/ 1535 h 3781"/>
                <a:gd name="T10" fmla="*/ 5959 w 7151"/>
                <a:gd name="T11" fmla="*/ 1398 h 3781"/>
                <a:gd name="T12" fmla="*/ 5770 w 7151"/>
                <a:gd name="T13" fmla="*/ 1301 h 3781"/>
                <a:gd name="T14" fmla="*/ 5557 w 7151"/>
                <a:gd name="T15" fmla="*/ 1253 h 3781"/>
                <a:gd name="T16" fmla="*/ 5379 w 7151"/>
                <a:gd name="T17" fmla="*/ 1253 h 3781"/>
                <a:gd name="T18" fmla="*/ 5236 w 7151"/>
                <a:gd name="T19" fmla="*/ 1278 h 3781"/>
                <a:gd name="T20" fmla="*/ 5103 w 7151"/>
                <a:gd name="T21" fmla="*/ 1327 h 3781"/>
                <a:gd name="T22" fmla="*/ 4994 w 7151"/>
                <a:gd name="T23" fmla="*/ 1221 h 3781"/>
                <a:gd name="T24" fmla="*/ 4856 w 7151"/>
                <a:gd name="T25" fmla="*/ 886 h 3781"/>
                <a:gd name="T26" fmla="*/ 4652 w 7151"/>
                <a:gd name="T27" fmla="*/ 591 h 3781"/>
                <a:gd name="T28" fmla="*/ 4391 w 7151"/>
                <a:gd name="T29" fmla="*/ 346 h 3781"/>
                <a:gd name="T30" fmla="*/ 4083 w 7151"/>
                <a:gd name="T31" fmla="*/ 159 h 3781"/>
                <a:gd name="T32" fmla="*/ 3736 w 7151"/>
                <a:gd name="T33" fmla="*/ 41 h 3781"/>
                <a:gd name="T34" fmla="*/ 3360 w 7151"/>
                <a:gd name="T35" fmla="*/ 0 h 3781"/>
                <a:gd name="T36" fmla="*/ 2983 w 7151"/>
                <a:gd name="T37" fmla="*/ 41 h 3781"/>
                <a:gd name="T38" fmla="*/ 2636 w 7151"/>
                <a:gd name="T39" fmla="*/ 159 h 3781"/>
                <a:gd name="T40" fmla="*/ 2328 w 7151"/>
                <a:gd name="T41" fmla="*/ 346 h 3781"/>
                <a:gd name="T42" fmla="*/ 2067 w 7151"/>
                <a:gd name="T43" fmla="*/ 590 h 3781"/>
                <a:gd name="T44" fmla="*/ 1863 w 7151"/>
                <a:gd name="T45" fmla="*/ 886 h 3781"/>
                <a:gd name="T46" fmla="*/ 1725 w 7151"/>
                <a:gd name="T47" fmla="*/ 1221 h 3781"/>
                <a:gd name="T48" fmla="*/ 1592 w 7151"/>
                <a:gd name="T49" fmla="*/ 1340 h 3781"/>
                <a:gd name="T50" fmla="*/ 1422 w 7151"/>
                <a:gd name="T51" fmla="*/ 1325 h 3781"/>
                <a:gd name="T52" fmla="*/ 1188 w 7151"/>
                <a:gd name="T53" fmla="*/ 1353 h 3781"/>
                <a:gd name="T54" fmla="*/ 977 w 7151"/>
                <a:gd name="T55" fmla="*/ 1436 h 3781"/>
                <a:gd name="T56" fmla="*/ 795 w 7151"/>
                <a:gd name="T57" fmla="*/ 1565 h 3781"/>
                <a:gd name="T58" fmla="*/ 648 w 7151"/>
                <a:gd name="T59" fmla="*/ 1733 h 3781"/>
                <a:gd name="T60" fmla="*/ 545 w 7151"/>
                <a:gd name="T61" fmla="*/ 1932 h 3781"/>
                <a:gd name="T62" fmla="*/ 494 w 7151"/>
                <a:gd name="T63" fmla="*/ 2156 h 3781"/>
                <a:gd name="T64" fmla="*/ 494 w 7151"/>
                <a:gd name="T65" fmla="*/ 2348 h 3781"/>
                <a:gd name="T66" fmla="*/ 394 w 7151"/>
                <a:gd name="T67" fmla="*/ 2422 h 3781"/>
                <a:gd name="T68" fmla="*/ 276 w 7151"/>
                <a:gd name="T69" fmla="*/ 2497 h 3781"/>
                <a:gd name="T70" fmla="*/ 176 w 7151"/>
                <a:gd name="T71" fmla="*/ 2593 h 3781"/>
                <a:gd name="T72" fmla="*/ 94 w 7151"/>
                <a:gd name="T73" fmla="*/ 2706 h 3781"/>
                <a:gd name="T74" fmla="*/ 36 w 7151"/>
                <a:gd name="T75" fmla="*/ 2834 h 3781"/>
                <a:gd name="T76" fmla="*/ 5 w 7151"/>
                <a:gd name="T77" fmla="*/ 2974 h 3781"/>
                <a:gd name="T78" fmla="*/ 3 w 7151"/>
                <a:gd name="T79" fmla="*/ 3135 h 3781"/>
                <a:gd name="T80" fmla="*/ 43 w 7151"/>
                <a:gd name="T81" fmla="*/ 3309 h 3781"/>
                <a:gd name="T82" fmla="*/ 123 w 7151"/>
                <a:gd name="T83" fmla="*/ 3464 h 3781"/>
                <a:gd name="T84" fmla="*/ 237 w 7151"/>
                <a:gd name="T85" fmla="*/ 3594 h 3781"/>
                <a:gd name="T86" fmla="*/ 378 w 7151"/>
                <a:gd name="T87" fmla="*/ 3695 h 3781"/>
                <a:gd name="T88" fmla="*/ 543 w 7151"/>
                <a:gd name="T89" fmla="*/ 3759 h 3781"/>
                <a:gd name="T90" fmla="*/ 724 w 7151"/>
                <a:gd name="T91" fmla="*/ 3781 h 3781"/>
                <a:gd name="T92" fmla="*/ 6573 w 7151"/>
                <a:gd name="T93" fmla="*/ 3767 h 3781"/>
                <a:gd name="T94" fmla="*/ 6741 w 7151"/>
                <a:gd name="T95" fmla="*/ 3710 h 3781"/>
                <a:gd name="T96" fmla="*/ 6887 w 7151"/>
                <a:gd name="T97" fmla="*/ 3617 h 3781"/>
                <a:gd name="T98" fmla="*/ 7007 w 7151"/>
                <a:gd name="T99" fmla="*/ 3492 h 3781"/>
                <a:gd name="T100" fmla="*/ 7094 w 7151"/>
                <a:gd name="T101" fmla="*/ 3342 h 3781"/>
                <a:gd name="T102" fmla="*/ 7143 w 7151"/>
                <a:gd name="T103" fmla="*/ 3172 h 3781"/>
                <a:gd name="T104" fmla="*/ 7148 w 7151"/>
                <a:gd name="T105" fmla="*/ 2988 h 3781"/>
                <a:gd name="T106" fmla="*/ 7108 w 7151"/>
                <a:gd name="T107" fmla="*/ 2814 h 3781"/>
                <a:gd name="T108" fmla="*/ 7027 w 7151"/>
                <a:gd name="T109" fmla="*/ 2660 h 3781"/>
                <a:gd name="T110" fmla="*/ 6914 w 7151"/>
                <a:gd name="T111" fmla="*/ 2530 h 3781"/>
                <a:gd name="T112" fmla="*/ 6772 w 7151"/>
                <a:gd name="T113" fmla="*/ 2429 h 3781"/>
                <a:gd name="T114" fmla="*/ 6607 w 7151"/>
                <a:gd name="T115" fmla="*/ 2365 h 3781"/>
                <a:gd name="T116" fmla="*/ 6427 w 7151"/>
                <a:gd name="T117" fmla="*/ 2343 h 3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51" h="3781">
                  <a:moveTo>
                    <a:pt x="6427" y="2343"/>
                  </a:moveTo>
                  <a:lnTo>
                    <a:pt x="6319" y="2343"/>
                  </a:lnTo>
                  <a:lnTo>
                    <a:pt x="6326" y="2317"/>
                  </a:lnTo>
                  <a:lnTo>
                    <a:pt x="6331" y="2289"/>
                  </a:lnTo>
                  <a:lnTo>
                    <a:pt x="6336" y="2263"/>
                  </a:lnTo>
                  <a:lnTo>
                    <a:pt x="6340" y="2235"/>
                  </a:lnTo>
                  <a:lnTo>
                    <a:pt x="6344" y="2207"/>
                  </a:lnTo>
                  <a:lnTo>
                    <a:pt x="6346" y="2178"/>
                  </a:lnTo>
                  <a:lnTo>
                    <a:pt x="6347" y="2151"/>
                  </a:lnTo>
                  <a:lnTo>
                    <a:pt x="6347" y="2122"/>
                  </a:lnTo>
                  <a:lnTo>
                    <a:pt x="6346" y="2077"/>
                  </a:lnTo>
                  <a:lnTo>
                    <a:pt x="6342" y="2032"/>
                  </a:lnTo>
                  <a:lnTo>
                    <a:pt x="6337" y="1989"/>
                  </a:lnTo>
                  <a:lnTo>
                    <a:pt x="6329" y="1946"/>
                  </a:lnTo>
                  <a:lnTo>
                    <a:pt x="6320" y="1903"/>
                  </a:lnTo>
                  <a:lnTo>
                    <a:pt x="6308" y="1862"/>
                  </a:lnTo>
                  <a:lnTo>
                    <a:pt x="6295" y="1821"/>
                  </a:lnTo>
                  <a:lnTo>
                    <a:pt x="6278" y="1781"/>
                  </a:lnTo>
                  <a:lnTo>
                    <a:pt x="6261" y="1743"/>
                  </a:lnTo>
                  <a:lnTo>
                    <a:pt x="6241" y="1705"/>
                  </a:lnTo>
                  <a:lnTo>
                    <a:pt x="6220" y="1669"/>
                  </a:lnTo>
                  <a:lnTo>
                    <a:pt x="6198" y="1633"/>
                  </a:lnTo>
                  <a:lnTo>
                    <a:pt x="6173" y="1599"/>
                  </a:lnTo>
                  <a:lnTo>
                    <a:pt x="6146" y="1566"/>
                  </a:lnTo>
                  <a:lnTo>
                    <a:pt x="6119" y="1535"/>
                  </a:lnTo>
                  <a:lnTo>
                    <a:pt x="6090" y="1504"/>
                  </a:lnTo>
                  <a:lnTo>
                    <a:pt x="6060" y="1475"/>
                  </a:lnTo>
                  <a:lnTo>
                    <a:pt x="6027" y="1447"/>
                  </a:lnTo>
                  <a:lnTo>
                    <a:pt x="5994" y="1422"/>
                  </a:lnTo>
                  <a:lnTo>
                    <a:pt x="5959" y="1398"/>
                  </a:lnTo>
                  <a:lnTo>
                    <a:pt x="5924" y="1374"/>
                  </a:lnTo>
                  <a:lnTo>
                    <a:pt x="5887" y="1353"/>
                  </a:lnTo>
                  <a:lnTo>
                    <a:pt x="5849" y="1335"/>
                  </a:lnTo>
                  <a:lnTo>
                    <a:pt x="5810" y="1317"/>
                  </a:lnTo>
                  <a:lnTo>
                    <a:pt x="5770" y="1301"/>
                  </a:lnTo>
                  <a:lnTo>
                    <a:pt x="5729" y="1287"/>
                  </a:lnTo>
                  <a:lnTo>
                    <a:pt x="5688" y="1276"/>
                  </a:lnTo>
                  <a:lnTo>
                    <a:pt x="5645" y="1266"/>
                  </a:lnTo>
                  <a:lnTo>
                    <a:pt x="5602" y="1258"/>
                  </a:lnTo>
                  <a:lnTo>
                    <a:pt x="5557" y="1253"/>
                  </a:lnTo>
                  <a:lnTo>
                    <a:pt x="5513" y="1249"/>
                  </a:lnTo>
                  <a:lnTo>
                    <a:pt x="5467" y="1248"/>
                  </a:lnTo>
                  <a:lnTo>
                    <a:pt x="5438" y="1248"/>
                  </a:lnTo>
                  <a:lnTo>
                    <a:pt x="5408" y="1251"/>
                  </a:lnTo>
                  <a:lnTo>
                    <a:pt x="5379" y="1253"/>
                  </a:lnTo>
                  <a:lnTo>
                    <a:pt x="5350" y="1256"/>
                  </a:lnTo>
                  <a:lnTo>
                    <a:pt x="5321" y="1261"/>
                  </a:lnTo>
                  <a:lnTo>
                    <a:pt x="5292" y="1266"/>
                  </a:lnTo>
                  <a:lnTo>
                    <a:pt x="5264" y="1272"/>
                  </a:lnTo>
                  <a:lnTo>
                    <a:pt x="5236" y="1278"/>
                  </a:lnTo>
                  <a:lnTo>
                    <a:pt x="5209" y="1287"/>
                  </a:lnTo>
                  <a:lnTo>
                    <a:pt x="5182" y="1295"/>
                  </a:lnTo>
                  <a:lnTo>
                    <a:pt x="5155" y="1305"/>
                  </a:lnTo>
                  <a:lnTo>
                    <a:pt x="5130" y="1316"/>
                  </a:lnTo>
                  <a:lnTo>
                    <a:pt x="5103" y="1327"/>
                  </a:lnTo>
                  <a:lnTo>
                    <a:pt x="5078" y="1338"/>
                  </a:lnTo>
                  <a:lnTo>
                    <a:pt x="5053" y="1351"/>
                  </a:lnTo>
                  <a:lnTo>
                    <a:pt x="5028" y="1365"/>
                  </a:lnTo>
                  <a:lnTo>
                    <a:pt x="5013" y="1293"/>
                  </a:lnTo>
                  <a:lnTo>
                    <a:pt x="4994" y="1221"/>
                  </a:lnTo>
                  <a:lnTo>
                    <a:pt x="4971" y="1151"/>
                  </a:lnTo>
                  <a:lnTo>
                    <a:pt x="4947" y="1082"/>
                  </a:lnTo>
                  <a:lnTo>
                    <a:pt x="4919" y="1016"/>
                  </a:lnTo>
                  <a:lnTo>
                    <a:pt x="4889" y="950"/>
                  </a:lnTo>
                  <a:lnTo>
                    <a:pt x="4856" y="886"/>
                  </a:lnTo>
                  <a:lnTo>
                    <a:pt x="4820" y="824"/>
                  </a:lnTo>
                  <a:lnTo>
                    <a:pt x="4782" y="763"/>
                  </a:lnTo>
                  <a:lnTo>
                    <a:pt x="4741" y="703"/>
                  </a:lnTo>
                  <a:lnTo>
                    <a:pt x="4697" y="647"/>
                  </a:lnTo>
                  <a:lnTo>
                    <a:pt x="4652" y="591"/>
                  </a:lnTo>
                  <a:lnTo>
                    <a:pt x="4604" y="537"/>
                  </a:lnTo>
                  <a:lnTo>
                    <a:pt x="4554" y="486"/>
                  </a:lnTo>
                  <a:lnTo>
                    <a:pt x="4501" y="438"/>
                  </a:lnTo>
                  <a:lnTo>
                    <a:pt x="4448" y="390"/>
                  </a:lnTo>
                  <a:lnTo>
                    <a:pt x="4391" y="346"/>
                  </a:lnTo>
                  <a:lnTo>
                    <a:pt x="4333" y="304"/>
                  </a:lnTo>
                  <a:lnTo>
                    <a:pt x="4273" y="264"/>
                  </a:lnTo>
                  <a:lnTo>
                    <a:pt x="4211" y="227"/>
                  </a:lnTo>
                  <a:lnTo>
                    <a:pt x="4147" y="192"/>
                  </a:lnTo>
                  <a:lnTo>
                    <a:pt x="4083" y="159"/>
                  </a:lnTo>
                  <a:lnTo>
                    <a:pt x="4016" y="130"/>
                  </a:lnTo>
                  <a:lnTo>
                    <a:pt x="3948" y="104"/>
                  </a:lnTo>
                  <a:lnTo>
                    <a:pt x="3879" y="79"/>
                  </a:lnTo>
                  <a:lnTo>
                    <a:pt x="3808" y="58"/>
                  </a:lnTo>
                  <a:lnTo>
                    <a:pt x="3736" y="41"/>
                  </a:lnTo>
                  <a:lnTo>
                    <a:pt x="3663" y="26"/>
                  </a:lnTo>
                  <a:lnTo>
                    <a:pt x="3588" y="15"/>
                  </a:lnTo>
                  <a:lnTo>
                    <a:pt x="3512" y="6"/>
                  </a:lnTo>
                  <a:lnTo>
                    <a:pt x="3437" y="1"/>
                  </a:lnTo>
                  <a:lnTo>
                    <a:pt x="3360" y="0"/>
                  </a:lnTo>
                  <a:lnTo>
                    <a:pt x="3282" y="1"/>
                  </a:lnTo>
                  <a:lnTo>
                    <a:pt x="3206" y="6"/>
                  </a:lnTo>
                  <a:lnTo>
                    <a:pt x="3130" y="15"/>
                  </a:lnTo>
                  <a:lnTo>
                    <a:pt x="3057" y="26"/>
                  </a:lnTo>
                  <a:lnTo>
                    <a:pt x="2983" y="41"/>
                  </a:lnTo>
                  <a:lnTo>
                    <a:pt x="2911" y="58"/>
                  </a:lnTo>
                  <a:lnTo>
                    <a:pt x="2841" y="79"/>
                  </a:lnTo>
                  <a:lnTo>
                    <a:pt x="2771" y="104"/>
                  </a:lnTo>
                  <a:lnTo>
                    <a:pt x="2703" y="130"/>
                  </a:lnTo>
                  <a:lnTo>
                    <a:pt x="2636" y="159"/>
                  </a:lnTo>
                  <a:lnTo>
                    <a:pt x="2571" y="191"/>
                  </a:lnTo>
                  <a:lnTo>
                    <a:pt x="2508" y="227"/>
                  </a:lnTo>
                  <a:lnTo>
                    <a:pt x="2447" y="264"/>
                  </a:lnTo>
                  <a:lnTo>
                    <a:pt x="2386" y="304"/>
                  </a:lnTo>
                  <a:lnTo>
                    <a:pt x="2328" y="346"/>
                  </a:lnTo>
                  <a:lnTo>
                    <a:pt x="2272" y="390"/>
                  </a:lnTo>
                  <a:lnTo>
                    <a:pt x="2217" y="437"/>
                  </a:lnTo>
                  <a:lnTo>
                    <a:pt x="2165" y="486"/>
                  </a:lnTo>
                  <a:lnTo>
                    <a:pt x="2115" y="537"/>
                  </a:lnTo>
                  <a:lnTo>
                    <a:pt x="2067" y="590"/>
                  </a:lnTo>
                  <a:lnTo>
                    <a:pt x="2022" y="646"/>
                  </a:lnTo>
                  <a:lnTo>
                    <a:pt x="1979" y="703"/>
                  </a:lnTo>
                  <a:lnTo>
                    <a:pt x="1938" y="762"/>
                  </a:lnTo>
                  <a:lnTo>
                    <a:pt x="1899" y="823"/>
                  </a:lnTo>
                  <a:lnTo>
                    <a:pt x="1863" y="886"/>
                  </a:lnTo>
                  <a:lnTo>
                    <a:pt x="1831" y="950"/>
                  </a:lnTo>
                  <a:lnTo>
                    <a:pt x="1799" y="1015"/>
                  </a:lnTo>
                  <a:lnTo>
                    <a:pt x="1772" y="1082"/>
                  </a:lnTo>
                  <a:lnTo>
                    <a:pt x="1747" y="1151"/>
                  </a:lnTo>
                  <a:lnTo>
                    <a:pt x="1725" y="1221"/>
                  </a:lnTo>
                  <a:lnTo>
                    <a:pt x="1706" y="1292"/>
                  </a:lnTo>
                  <a:lnTo>
                    <a:pt x="1690" y="1363"/>
                  </a:lnTo>
                  <a:lnTo>
                    <a:pt x="1658" y="1355"/>
                  </a:lnTo>
                  <a:lnTo>
                    <a:pt x="1626" y="1347"/>
                  </a:lnTo>
                  <a:lnTo>
                    <a:pt x="1592" y="1340"/>
                  </a:lnTo>
                  <a:lnTo>
                    <a:pt x="1559" y="1335"/>
                  </a:lnTo>
                  <a:lnTo>
                    <a:pt x="1525" y="1330"/>
                  </a:lnTo>
                  <a:lnTo>
                    <a:pt x="1491" y="1327"/>
                  </a:lnTo>
                  <a:lnTo>
                    <a:pt x="1456" y="1325"/>
                  </a:lnTo>
                  <a:lnTo>
                    <a:pt x="1422" y="1325"/>
                  </a:lnTo>
                  <a:lnTo>
                    <a:pt x="1374" y="1326"/>
                  </a:lnTo>
                  <a:lnTo>
                    <a:pt x="1326" y="1329"/>
                  </a:lnTo>
                  <a:lnTo>
                    <a:pt x="1279" y="1336"/>
                  </a:lnTo>
                  <a:lnTo>
                    <a:pt x="1234" y="1343"/>
                  </a:lnTo>
                  <a:lnTo>
                    <a:pt x="1188" y="1353"/>
                  </a:lnTo>
                  <a:lnTo>
                    <a:pt x="1145" y="1367"/>
                  </a:lnTo>
                  <a:lnTo>
                    <a:pt x="1101" y="1381"/>
                  </a:lnTo>
                  <a:lnTo>
                    <a:pt x="1059" y="1398"/>
                  </a:lnTo>
                  <a:lnTo>
                    <a:pt x="1018" y="1415"/>
                  </a:lnTo>
                  <a:lnTo>
                    <a:pt x="977" y="1436"/>
                  </a:lnTo>
                  <a:lnTo>
                    <a:pt x="939" y="1459"/>
                  </a:lnTo>
                  <a:lnTo>
                    <a:pt x="901" y="1483"/>
                  </a:lnTo>
                  <a:lnTo>
                    <a:pt x="864" y="1508"/>
                  </a:lnTo>
                  <a:lnTo>
                    <a:pt x="828" y="1536"/>
                  </a:lnTo>
                  <a:lnTo>
                    <a:pt x="795" y="1565"/>
                  </a:lnTo>
                  <a:lnTo>
                    <a:pt x="763" y="1596"/>
                  </a:lnTo>
                  <a:lnTo>
                    <a:pt x="731" y="1628"/>
                  </a:lnTo>
                  <a:lnTo>
                    <a:pt x="702" y="1662"/>
                  </a:lnTo>
                  <a:lnTo>
                    <a:pt x="675" y="1696"/>
                  </a:lnTo>
                  <a:lnTo>
                    <a:pt x="648" y="1733"/>
                  </a:lnTo>
                  <a:lnTo>
                    <a:pt x="624" y="1770"/>
                  </a:lnTo>
                  <a:lnTo>
                    <a:pt x="601" y="1809"/>
                  </a:lnTo>
                  <a:lnTo>
                    <a:pt x="581" y="1849"/>
                  </a:lnTo>
                  <a:lnTo>
                    <a:pt x="562" y="1890"/>
                  </a:lnTo>
                  <a:lnTo>
                    <a:pt x="545" y="1932"/>
                  </a:lnTo>
                  <a:lnTo>
                    <a:pt x="531" y="1975"/>
                  </a:lnTo>
                  <a:lnTo>
                    <a:pt x="519" y="2019"/>
                  </a:lnTo>
                  <a:lnTo>
                    <a:pt x="507" y="2063"/>
                  </a:lnTo>
                  <a:lnTo>
                    <a:pt x="500" y="2110"/>
                  </a:lnTo>
                  <a:lnTo>
                    <a:pt x="494" y="2156"/>
                  </a:lnTo>
                  <a:lnTo>
                    <a:pt x="490" y="2203"/>
                  </a:lnTo>
                  <a:lnTo>
                    <a:pt x="489" y="2250"/>
                  </a:lnTo>
                  <a:lnTo>
                    <a:pt x="490" y="2284"/>
                  </a:lnTo>
                  <a:lnTo>
                    <a:pt x="492" y="2316"/>
                  </a:lnTo>
                  <a:lnTo>
                    <a:pt x="494" y="2348"/>
                  </a:lnTo>
                  <a:lnTo>
                    <a:pt x="499" y="2379"/>
                  </a:lnTo>
                  <a:lnTo>
                    <a:pt x="471" y="2389"/>
                  </a:lnTo>
                  <a:lnTo>
                    <a:pt x="445" y="2399"/>
                  </a:lnTo>
                  <a:lnTo>
                    <a:pt x="419" y="2410"/>
                  </a:lnTo>
                  <a:lnTo>
                    <a:pt x="394" y="2422"/>
                  </a:lnTo>
                  <a:lnTo>
                    <a:pt x="369" y="2435"/>
                  </a:lnTo>
                  <a:lnTo>
                    <a:pt x="345" y="2449"/>
                  </a:lnTo>
                  <a:lnTo>
                    <a:pt x="321" y="2465"/>
                  </a:lnTo>
                  <a:lnTo>
                    <a:pt x="298" y="2480"/>
                  </a:lnTo>
                  <a:lnTo>
                    <a:pt x="276" y="2497"/>
                  </a:lnTo>
                  <a:lnTo>
                    <a:pt x="255" y="2515"/>
                  </a:lnTo>
                  <a:lnTo>
                    <a:pt x="233" y="2533"/>
                  </a:lnTo>
                  <a:lnTo>
                    <a:pt x="213" y="2552"/>
                  </a:lnTo>
                  <a:lnTo>
                    <a:pt x="193" y="2572"/>
                  </a:lnTo>
                  <a:lnTo>
                    <a:pt x="176" y="2593"/>
                  </a:lnTo>
                  <a:lnTo>
                    <a:pt x="158" y="2614"/>
                  </a:lnTo>
                  <a:lnTo>
                    <a:pt x="140" y="2636"/>
                  </a:lnTo>
                  <a:lnTo>
                    <a:pt x="124" y="2658"/>
                  </a:lnTo>
                  <a:lnTo>
                    <a:pt x="109" y="2682"/>
                  </a:lnTo>
                  <a:lnTo>
                    <a:pt x="94" y="2706"/>
                  </a:lnTo>
                  <a:lnTo>
                    <a:pt x="81" y="2730"/>
                  </a:lnTo>
                  <a:lnTo>
                    <a:pt x="69" y="2756"/>
                  </a:lnTo>
                  <a:lnTo>
                    <a:pt x="56" y="2781"/>
                  </a:lnTo>
                  <a:lnTo>
                    <a:pt x="46" y="2808"/>
                  </a:lnTo>
                  <a:lnTo>
                    <a:pt x="36" y="2834"/>
                  </a:lnTo>
                  <a:lnTo>
                    <a:pt x="29" y="2861"/>
                  </a:lnTo>
                  <a:lnTo>
                    <a:pt x="21" y="2888"/>
                  </a:lnTo>
                  <a:lnTo>
                    <a:pt x="14" y="2916"/>
                  </a:lnTo>
                  <a:lnTo>
                    <a:pt x="9" y="2945"/>
                  </a:lnTo>
                  <a:lnTo>
                    <a:pt x="5" y="2974"/>
                  </a:lnTo>
                  <a:lnTo>
                    <a:pt x="2" y="3002"/>
                  </a:lnTo>
                  <a:lnTo>
                    <a:pt x="0" y="3032"/>
                  </a:lnTo>
                  <a:lnTo>
                    <a:pt x="0" y="3062"/>
                  </a:lnTo>
                  <a:lnTo>
                    <a:pt x="1" y="3099"/>
                  </a:lnTo>
                  <a:lnTo>
                    <a:pt x="3" y="3135"/>
                  </a:lnTo>
                  <a:lnTo>
                    <a:pt x="7" y="3172"/>
                  </a:lnTo>
                  <a:lnTo>
                    <a:pt x="14" y="3207"/>
                  </a:lnTo>
                  <a:lnTo>
                    <a:pt x="22" y="3241"/>
                  </a:lnTo>
                  <a:lnTo>
                    <a:pt x="32" y="3276"/>
                  </a:lnTo>
                  <a:lnTo>
                    <a:pt x="43" y="3309"/>
                  </a:lnTo>
                  <a:lnTo>
                    <a:pt x="56" y="3342"/>
                  </a:lnTo>
                  <a:lnTo>
                    <a:pt x="71" y="3374"/>
                  </a:lnTo>
                  <a:lnTo>
                    <a:pt x="86" y="3405"/>
                  </a:lnTo>
                  <a:lnTo>
                    <a:pt x="104" y="3435"/>
                  </a:lnTo>
                  <a:lnTo>
                    <a:pt x="123" y="3464"/>
                  </a:lnTo>
                  <a:lnTo>
                    <a:pt x="143" y="3492"/>
                  </a:lnTo>
                  <a:lnTo>
                    <a:pt x="164" y="3519"/>
                  </a:lnTo>
                  <a:lnTo>
                    <a:pt x="188" y="3545"/>
                  </a:lnTo>
                  <a:lnTo>
                    <a:pt x="211" y="3571"/>
                  </a:lnTo>
                  <a:lnTo>
                    <a:pt x="237" y="3594"/>
                  </a:lnTo>
                  <a:lnTo>
                    <a:pt x="264" y="3617"/>
                  </a:lnTo>
                  <a:lnTo>
                    <a:pt x="290" y="3638"/>
                  </a:lnTo>
                  <a:lnTo>
                    <a:pt x="319" y="3658"/>
                  </a:lnTo>
                  <a:lnTo>
                    <a:pt x="348" y="3677"/>
                  </a:lnTo>
                  <a:lnTo>
                    <a:pt x="378" y="3695"/>
                  </a:lnTo>
                  <a:lnTo>
                    <a:pt x="409" y="3710"/>
                  </a:lnTo>
                  <a:lnTo>
                    <a:pt x="442" y="3725"/>
                  </a:lnTo>
                  <a:lnTo>
                    <a:pt x="475" y="3738"/>
                  </a:lnTo>
                  <a:lnTo>
                    <a:pt x="509" y="3749"/>
                  </a:lnTo>
                  <a:lnTo>
                    <a:pt x="543" y="3759"/>
                  </a:lnTo>
                  <a:lnTo>
                    <a:pt x="578" y="3767"/>
                  </a:lnTo>
                  <a:lnTo>
                    <a:pt x="613" y="3773"/>
                  </a:lnTo>
                  <a:lnTo>
                    <a:pt x="650" y="3778"/>
                  </a:lnTo>
                  <a:lnTo>
                    <a:pt x="687" y="3780"/>
                  </a:lnTo>
                  <a:lnTo>
                    <a:pt x="724" y="3781"/>
                  </a:lnTo>
                  <a:lnTo>
                    <a:pt x="6427" y="3781"/>
                  </a:lnTo>
                  <a:lnTo>
                    <a:pt x="6464" y="3780"/>
                  </a:lnTo>
                  <a:lnTo>
                    <a:pt x="6501" y="3778"/>
                  </a:lnTo>
                  <a:lnTo>
                    <a:pt x="6537" y="3773"/>
                  </a:lnTo>
                  <a:lnTo>
                    <a:pt x="6573" y="3767"/>
                  </a:lnTo>
                  <a:lnTo>
                    <a:pt x="6607" y="3759"/>
                  </a:lnTo>
                  <a:lnTo>
                    <a:pt x="6642" y="3749"/>
                  </a:lnTo>
                  <a:lnTo>
                    <a:pt x="6675" y="3738"/>
                  </a:lnTo>
                  <a:lnTo>
                    <a:pt x="6709" y="3725"/>
                  </a:lnTo>
                  <a:lnTo>
                    <a:pt x="6741" y="3710"/>
                  </a:lnTo>
                  <a:lnTo>
                    <a:pt x="6772" y="3695"/>
                  </a:lnTo>
                  <a:lnTo>
                    <a:pt x="6802" y="3677"/>
                  </a:lnTo>
                  <a:lnTo>
                    <a:pt x="6831" y="3658"/>
                  </a:lnTo>
                  <a:lnTo>
                    <a:pt x="6860" y="3638"/>
                  </a:lnTo>
                  <a:lnTo>
                    <a:pt x="6887" y="3617"/>
                  </a:lnTo>
                  <a:lnTo>
                    <a:pt x="6914" y="3594"/>
                  </a:lnTo>
                  <a:lnTo>
                    <a:pt x="6939" y="3571"/>
                  </a:lnTo>
                  <a:lnTo>
                    <a:pt x="6963" y="3545"/>
                  </a:lnTo>
                  <a:lnTo>
                    <a:pt x="6986" y="3519"/>
                  </a:lnTo>
                  <a:lnTo>
                    <a:pt x="7007" y="3492"/>
                  </a:lnTo>
                  <a:lnTo>
                    <a:pt x="7027" y="3464"/>
                  </a:lnTo>
                  <a:lnTo>
                    <a:pt x="7046" y="3435"/>
                  </a:lnTo>
                  <a:lnTo>
                    <a:pt x="7064" y="3405"/>
                  </a:lnTo>
                  <a:lnTo>
                    <a:pt x="7080" y="3374"/>
                  </a:lnTo>
                  <a:lnTo>
                    <a:pt x="7094" y="3342"/>
                  </a:lnTo>
                  <a:lnTo>
                    <a:pt x="7108" y="3309"/>
                  </a:lnTo>
                  <a:lnTo>
                    <a:pt x="7119" y="3276"/>
                  </a:lnTo>
                  <a:lnTo>
                    <a:pt x="7129" y="3241"/>
                  </a:lnTo>
                  <a:lnTo>
                    <a:pt x="7137" y="3207"/>
                  </a:lnTo>
                  <a:lnTo>
                    <a:pt x="7143" y="3172"/>
                  </a:lnTo>
                  <a:lnTo>
                    <a:pt x="7148" y="3135"/>
                  </a:lnTo>
                  <a:lnTo>
                    <a:pt x="7150" y="3099"/>
                  </a:lnTo>
                  <a:lnTo>
                    <a:pt x="7151" y="3062"/>
                  </a:lnTo>
                  <a:lnTo>
                    <a:pt x="7150" y="3024"/>
                  </a:lnTo>
                  <a:lnTo>
                    <a:pt x="7148" y="2988"/>
                  </a:lnTo>
                  <a:lnTo>
                    <a:pt x="7143" y="2953"/>
                  </a:lnTo>
                  <a:lnTo>
                    <a:pt x="7137" y="2917"/>
                  </a:lnTo>
                  <a:lnTo>
                    <a:pt x="7129" y="2882"/>
                  </a:lnTo>
                  <a:lnTo>
                    <a:pt x="7119" y="2849"/>
                  </a:lnTo>
                  <a:lnTo>
                    <a:pt x="7108" y="2814"/>
                  </a:lnTo>
                  <a:lnTo>
                    <a:pt x="7094" y="2782"/>
                  </a:lnTo>
                  <a:lnTo>
                    <a:pt x="7080" y="2750"/>
                  </a:lnTo>
                  <a:lnTo>
                    <a:pt x="7064" y="2719"/>
                  </a:lnTo>
                  <a:lnTo>
                    <a:pt x="7046" y="2689"/>
                  </a:lnTo>
                  <a:lnTo>
                    <a:pt x="7027" y="2660"/>
                  </a:lnTo>
                  <a:lnTo>
                    <a:pt x="7007" y="2632"/>
                  </a:lnTo>
                  <a:lnTo>
                    <a:pt x="6986" y="2604"/>
                  </a:lnTo>
                  <a:lnTo>
                    <a:pt x="6963" y="2579"/>
                  </a:lnTo>
                  <a:lnTo>
                    <a:pt x="6939" y="2553"/>
                  </a:lnTo>
                  <a:lnTo>
                    <a:pt x="6914" y="2530"/>
                  </a:lnTo>
                  <a:lnTo>
                    <a:pt x="6887" y="2507"/>
                  </a:lnTo>
                  <a:lnTo>
                    <a:pt x="6860" y="2486"/>
                  </a:lnTo>
                  <a:lnTo>
                    <a:pt x="6831" y="2466"/>
                  </a:lnTo>
                  <a:lnTo>
                    <a:pt x="6802" y="2447"/>
                  </a:lnTo>
                  <a:lnTo>
                    <a:pt x="6772" y="2429"/>
                  </a:lnTo>
                  <a:lnTo>
                    <a:pt x="6741" y="2414"/>
                  </a:lnTo>
                  <a:lnTo>
                    <a:pt x="6709" y="2400"/>
                  </a:lnTo>
                  <a:lnTo>
                    <a:pt x="6675" y="2386"/>
                  </a:lnTo>
                  <a:lnTo>
                    <a:pt x="6642" y="2375"/>
                  </a:lnTo>
                  <a:lnTo>
                    <a:pt x="6607" y="2365"/>
                  </a:lnTo>
                  <a:lnTo>
                    <a:pt x="6573" y="2358"/>
                  </a:lnTo>
                  <a:lnTo>
                    <a:pt x="6537" y="2351"/>
                  </a:lnTo>
                  <a:lnTo>
                    <a:pt x="6501" y="2347"/>
                  </a:lnTo>
                  <a:lnTo>
                    <a:pt x="6464" y="2344"/>
                  </a:lnTo>
                  <a:lnTo>
                    <a:pt x="6427" y="2343"/>
                  </a:lnTo>
                  <a:close/>
                </a:path>
              </a:pathLst>
            </a:custGeom>
            <a:solidFill>
              <a:schemeClr val="accent1"/>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400" b="1" dirty="0"/>
            </a:p>
          </p:txBody>
        </p:sp>
        <p:sp>
          <p:nvSpPr>
            <p:cNvPr id="202" name="Freeform 45">
              <a:extLst>
                <a:ext uri="{FF2B5EF4-FFF2-40B4-BE49-F238E27FC236}">
                  <a16:creationId xmlns:a16="http://schemas.microsoft.com/office/drawing/2014/main" id="{24576C3C-EAF9-410F-B198-D454A76F8684}"/>
                </a:ext>
              </a:extLst>
            </p:cNvPr>
            <p:cNvSpPr>
              <a:spLocks/>
            </p:cNvSpPr>
            <p:nvPr/>
          </p:nvSpPr>
          <p:spPr bwMode="auto">
            <a:xfrm>
              <a:off x="7503019" y="2659541"/>
              <a:ext cx="1597573" cy="1567712"/>
            </a:xfrm>
            <a:custGeom>
              <a:avLst/>
              <a:gdLst>
                <a:gd name="T0" fmla="*/ 0 w 3855"/>
                <a:gd name="T1" fmla="*/ 3781 h 3781"/>
                <a:gd name="T2" fmla="*/ 31 w 3855"/>
                <a:gd name="T3" fmla="*/ 0 h 3781"/>
                <a:gd name="T4" fmla="*/ 141 w 3855"/>
                <a:gd name="T5" fmla="*/ 1 h 3781"/>
                <a:gd name="T6" fmla="*/ 367 w 3855"/>
                <a:gd name="T7" fmla="*/ 26 h 3781"/>
                <a:gd name="T8" fmla="*/ 583 w 3855"/>
                <a:gd name="T9" fmla="*/ 79 h 3781"/>
                <a:gd name="T10" fmla="*/ 787 w 3855"/>
                <a:gd name="T11" fmla="*/ 159 h 3781"/>
                <a:gd name="T12" fmla="*/ 977 w 3855"/>
                <a:gd name="T13" fmla="*/ 264 h 3781"/>
                <a:gd name="T14" fmla="*/ 1152 w 3855"/>
                <a:gd name="T15" fmla="*/ 390 h 3781"/>
                <a:gd name="T16" fmla="*/ 1308 w 3855"/>
                <a:gd name="T17" fmla="*/ 537 h 3781"/>
                <a:gd name="T18" fmla="*/ 1445 w 3855"/>
                <a:gd name="T19" fmla="*/ 703 h 3781"/>
                <a:gd name="T20" fmla="*/ 1560 w 3855"/>
                <a:gd name="T21" fmla="*/ 886 h 3781"/>
                <a:gd name="T22" fmla="*/ 1651 w 3855"/>
                <a:gd name="T23" fmla="*/ 1082 h 3781"/>
                <a:gd name="T24" fmla="*/ 1717 w 3855"/>
                <a:gd name="T25" fmla="*/ 1293 h 3781"/>
                <a:gd name="T26" fmla="*/ 1782 w 3855"/>
                <a:gd name="T27" fmla="*/ 1338 h 3781"/>
                <a:gd name="T28" fmla="*/ 1859 w 3855"/>
                <a:gd name="T29" fmla="*/ 1305 h 3781"/>
                <a:gd name="T30" fmla="*/ 1940 w 3855"/>
                <a:gd name="T31" fmla="*/ 1278 h 3781"/>
                <a:gd name="T32" fmla="*/ 2025 w 3855"/>
                <a:gd name="T33" fmla="*/ 1261 h 3781"/>
                <a:gd name="T34" fmla="*/ 2112 w 3855"/>
                <a:gd name="T35" fmla="*/ 1251 h 3781"/>
                <a:gd name="T36" fmla="*/ 2217 w 3855"/>
                <a:gd name="T37" fmla="*/ 1249 h 3781"/>
                <a:gd name="T38" fmla="*/ 2349 w 3855"/>
                <a:gd name="T39" fmla="*/ 1266 h 3781"/>
                <a:gd name="T40" fmla="*/ 2474 w 3855"/>
                <a:gd name="T41" fmla="*/ 1301 h 3781"/>
                <a:gd name="T42" fmla="*/ 2591 w 3855"/>
                <a:gd name="T43" fmla="*/ 1353 h 3781"/>
                <a:gd name="T44" fmla="*/ 2698 w 3855"/>
                <a:gd name="T45" fmla="*/ 1422 h 3781"/>
                <a:gd name="T46" fmla="*/ 2794 w 3855"/>
                <a:gd name="T47" fmla="*/ 1504 h 3781"/>
                <a:gd name="T48" fmla="*/ 2877 w 3855"/>
                <a:gd name="T49" fmla="*/ 1599 h 3781"/>
                <a:gd name="T50" fmla="*/ 2945 w 3855"/>
                <a:gd name="T51" fmla="*/ 1705 h 3781"/>
                <a:gd name="T52" fmla="*/ 2999 w 3855"/>
                <a:gd name="T53" fmla="*/ 1821 h 3781"/>
                <a:gd name="T54" fmla="*/ 3033 w 3855"/>
                <a:gd name="T55" fmla="*/ 1946 h 3781"/>
                <a:gd name="T56" fmla="*/ 3050 w 3855"/>
                <a:gd name="T57" fmla="*/ 2077 h 3781"/>
                <a:gd name="T58" fmla="*/ 3050 w 3855"/>
                <a:gd name="T59" fmla="*/ 2178 h 3781"/>
                <a:gd name="T60" fmla="*/ 3040 w 3855"/>
                <a:gd name="T61" fmla="*/ 2263 h 3781"/>
                <a:gd name="T62" fmla="*/ 3023 w 3855"/>
                <a:gd name="T63" fmla="*/ 2343 h 3781"/>
                <a:gd name="T64" fmla="*/ 3168 w 3855"/>
                <a:gd name="T65" fmla="*/ 2344 h 3781"/>
                <a:gd name="T66" fmla="*/ 3277 w 3855"/>
                <a:gd name="T67" fmla="*/ 2358 h 3781"/>
                <a:gd name="T68" fmla="*/ 3379 w 3855"/>
                <a:gd name="T69" fmla="*/ 2386 h 3781"/>
                <a:gd name="T70" fmla="*/ 3476 w 3855"/>
                <a:gd name="T71" fmla="*/ 2429 h 3781"/>
                <a:gd name="T72" fmla="*/ 3564 w 3855"/>
                <a:gd name="T73" fmla="*/ 2486 h 3781"/>
                <a:gd name="T74" fmla="*/ 3643 w 3855"/>
                <a:gd name="T75" fmla="*/ 2553 h 3781"/>
                <a:gd name="T76" fmla="*/ 3711 w 3855"/>
                <a:gd name="T77" fmla="*/ 2632 h 3781"/>
                <a:gd name="T78" fmla="*/ 3768 w 3855"/>
                <a:gd name="T79" fmla="*/ 2719 h 3781"/>
                <a:gd name="T80" fmla="*/ 3812 w 3855"/>
                <a:gd name="T81" fmla="*/ 2814 h 3781"/>
                <a:gd name="T82" fmla="*/ 3841 w 3855"/>
                <a:gd name="T83" fmla="*/ 2917 h 3781"/>
                <a:gd name="T84" fmla="*/ 3854 w 3855"/>
                <a:gd name="T85" fmla="*/ 3026 h 3781"/>
                <a:gd name="T86" fmla="*/ 3852 w 3855"/>
                <a:gd name="T87" fmla="*/ 3135 h 3781"/>
                <a:gd name="T88" fmla="*/ 3833 w 3855"/>
                <a:gd name="T89" fmla="*/ 3241 h 3781"/>
                <a:gd name="T90" fmla="*/ 3798 w 3855"/>
                <a:gd name="T91" fmla="*/ 3342 h 3781"/>
                <a:gd name="T92" fmla="*/ 3750 w 3855"/>
                <a:gd name="T93" fmla="*/ 3435 h 3781"/>
                <a:gd name="T94" fmla="*/ 3690 w 3855"/>
                <a:gd name="T95" fmla="*/ 3519 h 3781"/>
                <a:gd name="T96" fmla="*/ 3618 w 3855"/>
                <a:gd name="T97" fmla="*/ 3594 h 3781"/>
                <a:gd name="T98" fmla="*/ 3535 w 3855"/>
                <a:gd name="T99" fmla="*/ 3658 h 3781"/>
                <a:gd name="T100" fmla="*/ 3445 w 3855"/>
                <a:gd name="T101" fmla="*/ 3710 h 3781"/>
                <a:gd name="T102" fmla="*/ 3346 w 3855"/>
                <a:gd name="T103" fmla="*/ 3749 h 3781"/>
                <a:gd name="T104" fmla="*/ 3241 w 3855"/>
                <a:gd name="T105" fmla="*/ 3773 h 3781"/>
                <a:gd name="T106" fmla="*/ 3131 w 3855"/>
                <a:gd name="T107" fmla="*/ 3781 h 3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55" h="3781">
                  <a:moveTo>
                    <a:pt x="3131" y="3781"/>
                  </a:moveTo>
                  <a:lnTo>
                    <a:pt x="1609" y="3781"/>
                  </a:lnTo>
                  <a:lnTo>
                    <a:pt x="0" y="3781"/>
                  </a:lnTo>
                  <a:lnTo>
                    <a:pt x="0" y="1"/>
                  </a:lnTo>
                  <a:lnTo>
                    <a:pt x="16" y="1"/>
                  </a:lnTo>
                  <a:lnTo>
                    <a:pt x="31" y="0"/>
                  </a:lnTo>
                  <a:lnTo>
                    <a:pt x="47" y="0"/>
                  </a:lnTo>
                  <a:lnTo>
                    <a:pt x="64" y="0"/>
                  </a:lnTo>
                  <a:lnTo>
                    <a:pt x="141" y="1"/>
                  </a:lnTo>
                  <a:lnTo>
                    <a:pt x="216" y="6"/>
                  </a:lnTo>
                  <a:lnTo>
                    <a:pt x="292" y="15"/>
                  </a:lnTo>
                  <a:lnTo>
                    <a:pt x="367" y="26"/>
                  </a:lnTo>
                  <a:lnTo>
                    <a:pt x="440" y="41"/>
                  </a:lnTo>
                  <a:lnTo>
                    <a:pt x="512" y="58"/>
                  </a:lnTo>
                  <a:lnTo>
                    <a:pt x="583" y="79"/>
                  </a:lnTo>
                  <a:lnTo>
                    <a:pt x="652" y="104"/>
                  </a:lnTo>
                  <a:lnTo>
                    <a:pt x="720" y="130"/>
                  </a:lnTo>
                  <a:lnTo>
                    <a:pt x="787" y="159"/>
                  </a:lnTo>
                  <a:lnTo>
                    <a:pt x="851" y="192"/>
                  </a:lnTo>
                  <a:lnTo>
                    <a:pt x="915" y="227"/>
                  </a:lnTo>
                  <a:lnTo>
                    <a:pt x="977" y="264"/>
                  </a:lnTo>
                  <a:lnTo>
                    <a:pt x="1037" y="304"/>
                  </a:lnTo>
                  <a:lnTo>
                    <a:pt x="1095" y="346"/>
                  </a:lnTo>
                  <a:lnTo>
                    <a:pt x="1152" y="390"/>
                  </a:lnTo>
                  <a:lnTo>
                    <a:pt x="1205" y="438"/>
                  </a:lnTo>
                  <a:lnTo>
                    <a:pt x="1258" y="486"/>
                  </a:lnTo>
                  <a:lnTo>
                    <a:pt x="1308" y="537"/>
                  </a:lnTo>
                  <a:lnTo>
                    <a:pt x="1356" y="591"/>
                  </a:lnTo>
                  <a:lnTo>
                    <a:pt x="1401" y="647"/>
                  </a:lnTo>
                  <a:lnTo>
                    <a:pt x="1445" y="703"/>
                  </a:lnTo>
                  <a:lnTo>
                    <a:pt x="1486" y="763"/>
                  </a:lnTo>
                  <a:lnTo>
                    <a:pt x="1524" y="824"/>
                  </a:lnTo>
                  <a:lnTo>
                    <a:pt x="1560" y="886"/>
                  </a:lnTo>
                  <a:lnTo>
                    <a:pt x="1593" y="950"/>
                  </a:lnTo>
                  <a:lnTo>
                    <a:pt x="1623" y="1016"/>
                  </a:lnTo>
                  <a:lnTo>
                    <a:pt x="1651" y="1082"/>
                  </a:lnTo>
                  <a:lnTo>
                    <a:pt x="1675" y="1151"/>
                  </a:lnTo>
                  <a:lnTo>
                    <a:pt x="1698" y="1221"/>
                  </a:lnTo>
                  <a:lnTo>
                    <a:pt x="1717" y="1293"/>
                  </a:lnTo>
                  <a:lnTo>
                    <a:pt x="1732" y="1365"/>
                  </a:lnTo>
                  <a:lnTo>
                    <a:pt x="1757" y="1351"/>
                  </a:lnTo>
                  <a:lnTo>
                    <a:pt x="1782" y="1338"/>
                  </a:lnTo>
                  <a:lnTo>
                    <a:pt x="1807" y="1327"/>
                  </a:lnTo>
                  <a:lnTo>
                    <a:pt x="1834" y="1316"/>
                  </a:lnTo>
                  <a:lnTo>
                    <a:pt x="1859" y="1305"/>
                  </a:lnTo>
                  <a:lnTo>
                    <a:pt x="1886" y="1295"/>
                  </a:lnTo>
                  <a:lnTo>
                    <a:pt x="1913" y="1287"/>
                  </a:lnTo>
                  <a:lnTo>
                    <a:pt x="1940" y="1278"/>
                  </a:lnTo>
                  <a:lnTo>
                    <a:pt x="1968" y="1272"/>
                  </a:lnTo>
                  <a:lnTo>
                    <a:pt x="1996" y="1266"/>
                  </a:lnTo>
                  <a:lnTo>
                    <a:pt x="2025" y="1261"/>
                  </a:lnTo>
                  <a:lnTo>
                    <a:pt x="2054" y="1256"/>
                  </a:lnTo>
                  <a:lnTo>
                    <a:pt x="2083" y="1253"/>
                  </a:lnTo>
                  <a:lnTo>
                    <a:pt x="2112" y="1251"/>
                  </a:lnTo>
                  <a:lnTo>
                    <a:pt x="2142" y="1248"/>
                  </a:lnTo>
                  <a:lnTo>
                    <a:pt x="2171" y="1248"/>
                  </a:lnTo>
                  <a:lnTo>
                    <a:pt x="2217" y="1249"/>
                  </a:lnTo>
                  <a:lnTo>
                    <a:pt x="2261" y="1253"/>
                  </a:lnTo>
                  <a:lnTo>
                    <a:pt x="2306" y="1258"/>
                  </a:lnTo>
                  <a:lnTo>
                    <a:pt x="2349" y="1266"/>
                  </a:lnTo>
                  <a:lnTo>
                    <a:pt x="2392" y="1276"/>
                  </a:lnTo>
                  <a:lnTo>
                    <a:pt x="2433" y="1287"/>
                  </a:lnTo>
                  <a:lnTo>
                    <a:pt x="2474" y="1301"/>
                  </a:lnTo>
                  <a:lnTo>
                    <a:pt x="2514" y="1317"/>
                  </a:lnTo>
                  <a:lnTo>
                    <a:pt x="2553" y="1335"/>
                  </a:lnTo>
                  <a:lnTo>
                    <a:pt x="2591" y="1353"/>
                  </a:lnTo>
                  <a:lnTo>
                    <a:pt x="2628" y="1374"/>
                  </a:lnTo>
                  <a:lnTo>
                    <a:pt x="2663" y="1398"/>
                  </a:lnTo>
                  <a:lnTo>
                    <a:pt x="2698" y="1422"/>
                  </a:lnTo>
                  <a:lnTo>
                    <a:pt x="2731" y="1447"/>
                  </a:lnTo>
                  <a:lnTo>
                    <a:pt x="2764" y="1475"/>
                  </a:lnTo>
                  <a:lnTo>
                    <a:pt x="2794" y="1504"/>
                  </a:lnTo>
                  <a:lnTo>
                    <a:pt x="2823" y="1535"/>
                  </a:lnTo>
                  <a:lnTo>
                    <a:pt x="2850" y="1566"/>
                  </a:lnTo>
                  <a:lnTo>
                    <a:pt x="2877" y="1599"/>
                  </a:lnTo>
                  <a:lnTo>
                    <a:pt x="2902" y="1633"/>
                  </a:lnTo>
                  <a:lnTo>
                    <a:pt x="2924" y="1669"/>
                  </a:lnTo>
                  <a:lnTo>
                    <a:pt x="2945" y="1705"/>
                  </a:lnTo>
                  <a:lnTo>
                    <a:pt x="2965" y="1743"/>
                  </a:lnTo>
                  <a:lnTo>
                    <a:pt x="2982" y="1781"/>
                  </a:lnTo>
                  <a:lnTo>
                    <a:pt x="2999" y="1821"/>
                  </a:lnTo>
                  <a:lnTo>
                    <a:pt x="3012" y="1862"/>
                  </a:lnTo>
                  <a:lnTo>
                    <a:pt x="3024" y="1903"/>
                  </a:lnTo>
                  <a:lnTo>
                    <a:pt x="3033" y="1946"/>
                  </a:lnTo>
                  <a:lnTo>
                    <a:pt x="3041" y="1989"/>
                  </a:lnTo>
                  <a:lnTo>
                    <a:pt x="3046" y="2032"/>
                  </a:lnTo>
                  <a:lnTo>
                    <a:pt x="3050" y="2077"/>
                  </a:lnTo>
                  <a:lnTo>
                    <a:pt x="3051" y="2122"/>
                  </a:lnTo>
                  <a:lnTo>
                    <a:pt x="3051" y="2151"/>
                  </a:lnTo>
                  <a:lnTo>
                    <a:pt x="3050" y="2178"/>
                  </a:lnTo>
                  <a:lnTo>
                    <a:pt x="3048" y="2207"/>
                  </a:lnTo>
                  <a:lnTo>
                    <a:pt x="3044" y="2235"/>
                  </a:lnTo>
                  <a:lnTo>
                    <a:pt x="3040" y="2263"/>
                  </a:lnTo>
                  <a:lnTo>
                    <a:pt x="3035" y="2289"/>
                  </a:lnTo>
                  <a:lnTo>
                    <a:pt x="3030" y="2317"/>
                  </a:lnTo>
                  <a:lnTo>
                    <a:pt x="3023" y="2343"/>
                  </a:lnTo>
                  <a:lnTo>
                    <a:pt x="3023" y="2343"/>
                  </a:lnTo>
                  <a:lnTo>
                    <a:pt x="3131" y="2343"/>
                  </a:lnTo>
                  <a:lnTo>
                    <a:pt x="3168" y="2344"/>
                  </a:lnTo>
                  <a:lnTo>
                    <a:pt x="3205" y="2347"/>
                  </a:lnTo>
                  <a:lnTo>
                    <a:pt x="3241" y="2351"/>
                  </a:lnTo>
                  <a:lnTo>
                    <a:pt x="3277" y="2358"/>
                  </a:lnTo>
                  <a:lnTo>
                    <a:pt x="3311" y="2365"/>
                  </a:lnTo>
                  <a:lnTo>
                    <a:pt x="3346" y="2375"/>
                  </a:lnTo>
                  <a:lnTo>
                    <a:pt x="3379" y="2386"/>
                  </a:lnTo>
                  <a:lnTo>
                    <a:pt x="3413" y="2400"/>
                  </a:lnTo>
                  <a:lnTo>
                    <a:pt x="3445" y="2414"/>
                  </a:lnTo>
                  <a:lnTo>
                    <a:pt x="3476" y="2429"/>
                  </a:lnTo>
                  <a:lnTo>
                    <a:pt x="3506" y="2447"/>
                  </a:lnTo>
                  <a:lnTo>
                    <a:pt x="3535" y="2466"/>
                  </a:lnTo>
                  <a:lnTo>
                    <a:pt x="3564" y="2486"/>
                  </a:lnTo>
                  <a:lnTo>
                    <a:pt x="3591" y="2507"/>
                  </a:lnTo>
                  <a:lnTo>
                    <a:pt x="3618" y="2530"/>
                  </a:lnTo>
                  <a:lnTo>
                    <a:pt x="3643" y="2553"/>
                  </a:lnTo>
                  <a:lnTo>
                    <a:pt x="3667" y="2579"/>
                  </a:lnTo>
                  <a:lnTo>
                    <a:pt x="3690" y="2604"/>
                  </a:lnTo>
                  <a:lnTo>
                    <a:pt x="3711" y="2632"/>
                  </a:lnTo>
                  <a:lnTo>
                    <a:pt x="3731" y="2660"/>
                  </a:lnTo>
                  <a:lnTo>
                    <a:pt x="3750" y="2689"/>
                  </a:lnTo>
                  <a:lnTo>
                    <a:pt x="3768" y="2719"/>
                  </a:lnTo>
                  <a:lnTo>
                    <a:pt x="3784" y="2750"/>
                  </a:lnTo>
                  <a:lnTo>
                    <a:pt x="3798" y="2782"/>
                  </a:lnTo>
                  <a:lnTo>
                    <a:pt x="3812" y="2814"/>
                  </a:lnTo>
                  <a:lnTo>
                    <a:pt x="3823" y="2849"/>
                  </a:lnTo>
                  <a:lnTo>
                    <a:pt x="3833" y="2882"/>
                  </a:lnTo>
                  <a:lnTo>
                    <a:pt x="3841" y="2917"/>
                  </a:lnTo>
                  <a:lnTo>
                    <a:pt x="3847" y="2953"/>
                  </a:lnTo>
                  <a:lnTo>
                    <a:pt x="3852" y="2988"/>
                  </a:lnTo>
                  <a:lnTo>
                    <a:pt x="3854" y="3026"/>
                  </a:lnTo>
                  <a:lnTo>
                    <a:pt x="3855" y="3062"/>
                  </a:lnTo>
                  <a:lnTo>
                    <a:pt x="3854" y="3099"/>
                  </a:lnTo>
                  <a:lnTo>
                    <a:pt x="3852" y="3135"/>
                  </a:lnTo>
                  <a:lnTo>
                    <a:pt x="3847" y="3172"/>
                  </a:lnTo>
                  <a:lnTo>
                    <a:pt x="3841" y="3207"/>
                  </a:lnTo>
                  <a:lnTo>
                    <a:pt x="3833" y="3241"/>
                  </a:lnTo>
                  <a:lnTo>
                    <a:pt x="3823" y="3276"/>
                  </a:lnTo>
                  <a:lnTo>
                    <a:pt x="3812" y="3309"/>
                  </a:lnTo>
                  <a:lnTo>
                    <a:pt x="3798" y="3342"/>
                  </a:lnTo>
                  <a:lnTo>
                    <a:pt x="3784" y="3374"/>
                  </a:lnTo>
                  <a:lnTo>
                    <a:pt x="3768" y="3405"/>
                  </a:lnTo>
                  <a:lnTo>
                    <a:pt x="3750" y="3435"/>
                  </a:lnTo>
                  <a:lnTo>
                    <a:pt x="3731" y="3464"/>
                  </a:lnTo>
                  <a:lnTo>
                    <a:pt x="3711" y="3492"/>
                  </a:lnTo>
                  <a:lnTo>
                    <a:pt x="3690" y="3519"/>
                  </a:lnTo>
                  <a:lnTo>
                    <a:pt x="3667" y="3545"/>
                  </a:lnTo>
                  <a:lnTo>
                    <a:pt x="3643" y="3571"/>
                  </a:lnTo>
                  <a:lnTo>
                    <a:pt x="3618" y="3594"/>
                  </a:lnTo>
                  <a:lnTo>
                    <a:pt x="3591" y="3617"/>
                  </a:lnTo>
                  <a:lnTo>
                    <a:pt x="3564" y="3638"/>
                  </a:lnTo>
                  <a:lnTo>
                    <a:pt x="3535" y="3658"/>
                  </a:lnTo>
                  <a:lnTo>
                    <a:pt x="3506" y="3677"/>
                  </a:lnTo>
                  <a:lnTo>
                    <a:pt x="3476" y="3695"/>
                  </a:lnTo>
                  <a:lnTo>
                    <a:pt x="3445" y="3710"/>
                  </a:lnTo>
                  <a:lnTo>
                    <a:pt x="3413" y="3725"/>
                  </a:lnTo>
                  <a:lnTo>
                    <a:pt x="3379" y="3738"/>
                  </a:lnTo>
                  <a:lnTo>
                    <a:pt x="3346" y="3749"/>
                  </a:lnTo>
                  <a:lnTo>
                    <a:pt x="3311" y="3759"/>
                  </a:lnTo>
                  <a:lnTo>
                    <a:pt x="3277" y="3767"/>
                  </a:lnTo>
                  <a:lnTo>
                    <a:pt x="3241" y="3773"/>
                  </a:lnTo>
                  <a:lnTo>
                    <a:pt x="3205" y="3778"/>
                  </a:lnTo>
                  <a:lnTo>
                    <a:pt x="3168" y="3780"/>
                  </a:lnTo>
                  <a:lnTo>
                    <a:pt x="3131" y="3781"/>
                  </a:lnTo>
                  <a:close/>
                </a:path>
              </a:pathLst>
            </a:custGeom>
            <a:solidFill>
              <a:schemeClr val="accent1">
                <a:lumMod val="75000"/>
              </a:schemeClr>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400" b="1" dirty="0"/>
            </a:p>
          </p:txBody>
        </p:sp>
      </p:grpSp>
      <p:grpSp>
        <p:nvGrpSpPr>
          <p:cNvPr id="213" name="Group 212">
            <a:extLst>
              <a:ext uri="{FF2B5EF4-FFF2-40B4-BE49-F238E27FC236}">
                <a16:creationId xmlns:a16="http://schemas.microsoft.com/office/drawing/2014/main" id="{A2150056-B1FC-4F1F-8543-3453DC11C51A}"/>
              </a:ext>
            </a:extLst>
          </p:cNvPr>
          <p:cNvGrpSpPr/>
          <p:nvPr/>
        </p:nvGrpSpPr>
        <p:grpSpPr>
          <a:xfrm>
            <a:off x="4271052" y="1559972"/>
            <a:ext cx="1610140" cy="850997"/>
            <a:chOff x="6134381" y="2659541"/>
            <a:chExt cx="2966211" cy="1567712"/>
          </a:xfrm>
        </p:grpSpPr>
        <p:sp>
          <p:nvSpPr>
            <p:cNvPr id="214" name="Freeform 44">
              <a:extLst>
                <a:ext uri="{FF2B5EF4-FFF2-40B4-BE49-F238E27FC236}">
                  <a16:creationId xmlns:a16="http://schemas.microsoft.com/office/drawing/2014/main" id="{523424F4-3756-401A-AE22-543CF31065B0}"/>
                </a:ext>
              </a:extLst>
            </p:cNvPr>
            <p:cNvSpPr>
              <a:spLocks/>
            </p:cNvSpPr>
            <p:nvPr/>
          </p:nvSpPr>
          <p:spPr bwMode="auto">
            <a:xfrm>
              <a:off x="6134381" y="2659541"/>
              <a:ext cx="2966211" cy="1567712"/>
            </a:xfrm>
            <a:custGeom>
              <a:avLst/>
              <a:gdLst>
                <a:gd name="T0" fmla="*/ 6336 w 7151"/>
                <a:gd name="T1" fmla="*/ 2263 h 3781"/>
                <a:gd name="T2" fmla="*/ 6347 w 7151"/>
                <a:gd name="T3" fmla="*/ 2122 h 3781"/>
                <a:gd name="T4" fmla="*/ 6320 w 7151"/>
                <a:gd name="T5" fmla="*/ 1903 h 3781"/>
                <a:gd name="T6" fmla="*/ 6241 w 7151"/>
                <a:gd name="T7" fmla="*/ 1705 h 3781"/>
                <a:gd name="T8" fmla="*/ 6119 w 7151"/>
                <a:gd name="T9" fmla="*/ 1535 h 3781"/>
                <a:gd name="T10" fmla="*/ 5959 w 7151"/>
                <a:gd name="T11" fmla="*/ 1398 h 3781"/>
                <a:gd name="T12" fmla="*/ 5770 w 7151"/>
                <a:gd name="T13" fmla="*/ 1301 h 3781"/>
                <a:gd name="T14" fmla="*/ 5557 w 7151"/>
                <a:gd name="T15" fmla="*/ 1253 h 3781"/>
                <a:gd name="T16" fmla="*/ 5379 w 7151"/>
                <a:gd name="T17" fmla="*/ 1253 h 3781"/>
                <a:gd name="T18" fmla="*/ 5236 w 7151"/>
                <a:gd name="T19" fmla="*/ 1278 h 3781"/>
                <a:gd name="T20" fmla="*/ 5103 w 7151"/>
                <a:gd name="T21" fmla="*/ 1327 h 3781"/>
                <a:gd name="T22" fmla="*/ 4994 w 7151"/>
                <a:gd name="T23" fmla="*/ 1221 h 3781"/>
                <a:gd name="T24" fmla="*/ 4856 w 7151"/>
                <a:gd name="T25" fmla="*/ 886 h 3781"/>
                <a:gd name="T26" fmla="*/ 4652 w 7151"/>
                <a:gd name="T27" fmla="*/ 591 h 3781"/>
                <a:gd name="T28" fmla="*/ 4391 w 7151"/>
                <a:gd name="T29" fmla="*/ 346 h 3781"/>
                <a:gd name="T30" fmla="*/ 4083 w 7151"/>
                <a:gd name="T31" fmla="*/ 159 h 3781"/>
                <a:gd name="T32" fmla="*/ 3736 w 7151"/>
                <a:gd name="T33" fmla="*/ 41 h 3781"/>
                <a:gd name="T34" fmla="*/ 3360 w 7151"/>
                <a:gd name="T35" fmla="*/ 0 h 3781"/>
                <a:gd name="T36" fmla="*/ 2983 w 7151"/>
                <a:gd name="T37" fmla="*/ 41 h 3781"/>
                <a:gd name="T38" fmla="*/ 2636 w 7151"/>
                <a:gd name="T39" fmla="*/ 159 h 3781"/>
                <a:gd name="T40" fmla="*/ 2328 w 7151"/>
                <a:gd name="T41" fmla="*/ 346 h 3781"/>
                <a:gd name="T42" fmla="*/ 2067 w 7151"/>
                <a:gd name="T43" fmla="*/ 590 h 3781"/>
                <a:gd name="T44" fmla="*/ 1863 w 7151"/>
                <a:gd name="T45" fmla="*/ 886 h 3781"/>
                <a:gd name="T46" fmla="*/ 1725 w 7151"/>
                <a:gd name="T47" fmla="*/ 1221 h 3781"/>
                <a:gd name="T48" fmla="*/ 1592 w 7151"/>
                <a:gd name="T49" fmla="*/ 1340 h 3781"/>
                <a:gd name="T50" fmla="*/ 1422 w 7151"/>
                <a:gd name="T51" fmla="*/ 1325 h 3781"/>
                <a:gd name="T52" fmla="*/ 1188 w 7151"/>
                <a:gd name="T53" fmla="*/ 1353 h 3781"/>
                <a:gd name="T54" fmla="*/ 977 w 7151"/>
                <a:gd name="T55" fmla="*/ 1436 h 3781"/>
                <a:gd name="T56" fmla="*/ 795 w 7151"/>
                <a:gd name="T57" fmla="*/ 1565 h 3781"/>
                <a:gd name="T58" fmla="*/ 648 w 7151"/>
                <a:gd name="T59" fmla="*/ 1733 h 3781"/>
                <a:gd name="T60" fmla="*/ 545 w 7151"/>
                <a:gd name="T61" fmla="*/ 1932 h 3781"/>
                <a:gd name="T62" fmla="*/ 494 w 7151"/>
                <a:gd name="T63" fmla="*/ 2156 h 3781"/>
                <a:gd name="T64" fmla="*/ 494 w 7151"/>
                <a:gd name="T65" fmla="*/ 2348 h 3781"/>
                <a:gd name="T66" fmla="*/ 394 w 7151"/>
                <a:gd name="T67" fmla="*/ 2422 h 3781"/>
                <a:gd name="T68" fmla="*/ 276 w 7151"/>
                <a:gd name="T69" fmla="*/ 2497 h 3781"/>
                <a:gd name="T70" fmla="*/ 176 w 7151"/>
                <a:gd name="T71" fmla="*/ 2593 h 3781"/>
                <a:gd name="T72" fmla="*/ 94 w 7151"/>
                <a:gd name="T73" fmla="*/ 2706 h 3781"/>
                <a:gd name="T74" fmla="*/ 36 w 7151"/>
                <a:gd name="T75" fmla="*/ 2834 h 3781"/>
                <a:gd name="T76" fmla="*/ 5 w 7151"/>
                <a:gd name="T77" fmla="*/ 2974 h 3781"/>
                <a:gd name="T78" fmla="*/ 3 w 7151"/>
                <a:gd name="T79" fmla="*/ 3135 h 3781"/>
                <a:gd name="T80" fmla="*/ 43 w 7151"/>
                <a:gd name="T81" fmla="*/ 3309 h 3781"/>
                <a:gd name="T82" fmla="*/ 123 w 7151"/>
                <a:gd name="T83" fmla="*/ 3464 h 3781"/>
                <a:gd name="T84" fmla="*/ 237 w 7151"/>
                <a:gd name="T85" fmla="*/ 3594 h 3781"/>
                <a:gd name="T86" fmla="*/ 378 w 7151"/>
                <a:gd name="T87" fmla="*/ 3695 h 3781"/>
                <a:gd name="T88" fmla="*/ 543 w 7151"/>
                <a:gd name="T89" fmla="*/ 3759 h 3781"/>
                <a:gd name="T90" fmla="*/ 724 w 7151"/>
                <a:gd name="T91" fmla="*/ 3781 h 3781"/>
                <a:gd name="T92" fmla="*/ 6573 w 7151"/>
                <a:gd name="T93" fmla="*/ 3767 h 3781"/>
                <a:gd name="T94" fmla="*/ 6741 w 7151"/>
                <a:gd name="T95" fmla="*/ 3710 h 3781"/>
                <a:gd name="T96" fmla="*/ 6887 w 7151"/>
                <a:gd name="T97" fmla="*/ 3617 h 3781"/>
                <a:gd name="T98" fmla="*/ 7007 w 7151"/>
                <a:gd name="T99" fmla="*/ 3492 h 3781"/>
                <a:gd name="T100" fmla="*/ 7094 w 7151"/>
                <a:gd name="T101" fmla="*/ 3342 h 3781"/>
                <a:gd name="T102" fmla="*/ 7143 w 7151"/>
                <a:gd name="T103" fmla="*/ 3172 h 3781"/>
                <a:gd name="T104" fmla="*/ 7148 w 7151"/>
                <a:gd name="T105" fmla="*/ 2988 h 3781"/>
                <a:gd name="T106" fmla="*/ 7108 w 7151"/>
                <a:gd name="T107" fmla="*/ 2814 h 3781"/>
                <a:gd name="T108" fmla="*/ 7027 w 7151"/>
                <a:gd name="T109" fmla="*/ 2660 h 3781"/>
                <a:gd name="T110" fmla="*/ 6914 w 7151"/>
                <a:gd name="T111" fmla="*/ 2530 h 3781"/>
                <a:gd name="T112" fmla="*/ 6772 w 7151"/>
                <a:gd name="T113" fmla="*/ 2429 h 3781"/>
                <a:gd name="T114" fmla="*/ 6607 w 7151"/>
                <a:gd name="T115" fmla="*/ 2365 h 3781"/>
                <a:gd name="T116" fmla="*/ 6427 w 7151"/>
                <a:gd name="T117" fmla="*/ 2343 h 3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51" h="3781">
                  <a:moveTo>
                    <a:pt x="6427" y="2343"/>
                  </a:moveTo>
                  <a:lnTo>
                    <a:pt x="6319" y="2343"/>
                  </a:lnTo>
                  <a:lnTo>
                    <a:pt x="6326" y="2317"/>
                  </a:lnTo>
                  <a:lnTo>
                    <a:pt x="6331" y="2289"/>
                  </a:lnTo>
                  <a:lnTo>
                    <a:pt x="6336" y="2263"/>
                  </a:lnTo>
                  <a:lnTo>
                    <a:pt x="6340" y="2235"/>
                  </a:lnTo>
                  <a:lnTo>
                    <a:pt x="6344" y="2207"/>
                  </a:lnTo>
                  <a:lnTo>
                    <a:pt x="6346" y="2178"/>
                  </a:lnTo>
                  <a:lnTo>
                    <a:pt x="6347" y="2151"/>
                  </a:lnTo>
                  <a:lnTo>
                    <a:pt x="6347" y="2122"/>
                  </a:lnTo>
                  <a:lnTo>
                    <a:pt x="6346" y="2077"/>
                  </a:lnTo>
                  <a:lnTo>
                    <a:pt x="6342" y="2032"/>
                  </a:lnTo>
                  <a:lnTo>
                    <a:pt x="6337" y="1989"/>
                  </a:lnTo>
                  <a:lnTo>
                    <a:pt x="6329" y="1946"/>
                  </a:lnTo>
                  <a:lnTo>
                    <a:pt x="6320" y="1903"/>
                  </a:lnTo>
                  <a:lnTo>
                    <a:pt x="6308" y="1862"/>
                  </a:lnTo>
                  <a:lnTo>
                    <a:pt x="6295" y="1821"/>
                  </a:lnTo>
                  <a:lnTo>
                    <a:pt x="6278" y="1781"/>
                  </a:lnTo>
                  <a:lnTo>
                    <a:pt x="6261" y="1743"/>
                  </a:lnTo>
                  <a:lnTo>
                    <a:pt x="6241" y="1705"/>
                  </a:lnTo>
                  <a:lnTo>
                    <a:pt x="6220" y="1669"/>
                  </a:lnTo>
                  <a:lnTo>
                    <a:pt x="6198" y="1633"/>
                  </a:lnTo>
                  <a:lnTo>
                    <a:pt x="6173" y="1599"/>
                  </a:lnTo>
                  <a:lnTo>
                    <a:pt x="6146" y="1566"/>
                  </a:lnTo>
                  <a:lnTo>
                    <a:pt x="6119" y="1535"/>
                  </a:lnTo>
                  <a:lnTo>
                    <a:pt x="6090" y="1504"/>
                  </a:lnTo>
                  <a:lnTo>
                    <a:pt x="6060" y="1475"/>
                  </a:lnTo>
                  <a:lnTo>
                    <a:pt x="6027" y="1447"/>
                  </a:lnTo>
                  <a:lnTo>
                    <a:pt x="5994" y="1422"/>
                  </a:lnTo>
                  <a:lnTo>
                    <a:pt x="5959" y="1398"/>
                  </a:lnTo>
                  <a:lnTo>
                    <a:pt x="5924" y="1374"/>
                  </a:lnTo>
                  <a:lnTo>
                    <a:pt x="5887" y="1353"/>
                  </a:lnTo>
                  <a:lnTo>
                    <a:pt x="5849" y="1335"/>
                  </a:lnTo>
                  <a:lnTo>
                    <a:pt x="5810" y="1317"/>
                  </a:lnTo>
                  <a:lnTo>
                    <a:pt x="5770" y="1301"/>
                  </a:lnTo>
                  <a:lnTo>
                    <a:pt x="5729" y="1287"/>
                  </a:lnTo>
                  <a:lnTo>
                    <a:pt x="5688" y="1276"/>
                  </a:lnTo>
                  <a:lnTo>
                    <a:pt x="5645" y="1266"/>
                  </a:lnTo>
                  <a:lnTo>
                    <a:pt x="5602" y="1258"/>
                  </a:lnTo>
                  <a:lnTo>
                    <a:pt x="5557" y="1253"/>
                  </a:lnTo>
                  <a:lnTo>
                    <a:pt x="5513" y="1249"/>
                  </a:lnTo>
                  <a:lnTo>
                    <a:pt x="5467" y="1248"/>
                  </a:lnTo>
                  <a:lnTo>
                    <a:pt x="5438" y="1248"/>
                  </a:lnTo>
                  <a:lnTo>
                    <a:pt x="5408" y="1251"/>
                  </a:lnTo>
                  <a:lnTo>
                    <a:pt x="5379" y="1253"/>
                  </a:lnTo>
                  <a:lnTo>
                    <a:pt x="5350" y="1256"/>
                  </a:lnTo>
                  <a:lnTo>
                    <a:pt x="5321" y="1261"/>
                  </a:lnTo>
                  <a:lnTo>
                    <a:pt x="5292" y="1266"/>
                  </a:lnTo>
                  <a:lnTo>
                    <a:pt x="5264" y="1272"/>
                  </a:lnTo>
                  <a:lnTo>
                    <a:pt x="5236" y="1278"/>
                  </a:lnTo>
                  <a:lnTo>
                    <a:pt x="5209" y="1287"/>
                  </a:lnTo>
                  <a:lnTo>
                    <a:pt x="5182" y="1295"/>
                  </a:lnTo>
                  <a:lnTo>
                    <a:pt x="5155" y="1305"/>
                  </a:lnTo>
                  <a:lnTo>
                    <a:pt x="5130" y="1316"/>
                  </a:lnTo>
                  <a:lnTo>
                    <a:pt x="5103" y="1327"/>
                  </a:lnTo>
                  <a:lnTo>
                    <a:pt x="5078" y="1338"/>
                  </a:lnTo>
                  <a:lnTo>
                    <a:pt x="5053" y="1351"/>
                  </a:lnTo>
                  <a:lnTo>
                    <a:pt x="5028" y="1365"/>
                  </a:lnTo>
                  <a:lnTo>
                    <a:pt x="5013" y="1293"/>
                  </a:lnTo>
                  <a:lnTo>
                    <a:pt x="4994" y="1221"/>
                  </a:lnTo>
                  <a:lnTo>
                    <a:pt x="4971" y="1151"/>
                  </a:lnTo>
                  <a:lnTo>
                    <a:pt x="4947" y="1082"/>
                  </a:lnTo>
                  <a:lnTo>
                    <a:pt x="4919" y="1016"/>
                  </a:lnTo>
                  <a:lnTo>
                    <a:pt x="4889" y="950"/>
                  </a:lnTo>
                  <a:lnTo>
                    <a:pt x="4856" y="886"/>
                  </a:lnTo>
                  <a:lnTo>
                    <a:pt x="4820" y="824"/>
                  </a:lnTo>
                  <a:lnTo>
                    <a:pt x="4782" y="763"/>
                  </a:lnTo>
                  <a:lnTo>
                    <a:pt x="4741" y="703"/>
                  </a:lnTo>
                  <a:lnTo>
                    <a:pt x="4697" y="647"/>
                  </a:lnTo>
                  <a:lnTo>
                    <a:pt x="4652" y="591"/>
                  </a:lnTo>
                  <a:lnTo>
                    <a:pt x="4604" y="537"/>
                  </a:lnTo>
                  <a:lnTo>
                    <a:pt x="4554" y="486"/>
                  </a:lnTo>
                  <a:lnTo>
                    <a:pt x="4501" y="438"/>
                  </a:lnTo>
                  <a:lnTo>
                    <a:pt x="4448" y="390"/>
                  </a:lnTo>
                  <a:lnTo>
                    <a:pt x="4391" y="346"/>
                  </a:lnTo>
                  <a:lnTo>
                    <a:pt x="4333" y="304"/>
                  </a:lnTo>
                  <a:lnTo>
                    <a:pt x="4273" y="264"/>
                  </a:lnTo>
                  <a:lnTo>
                    <a:pt x="4211" y="227"/>
                  </a:lnTo>
                  <a:lnTo>
                    <a:pt x="4147" y="192"/>
                  </a:lnTo>
                  <a:lnTo>
                    <a:pt x="4083" y="159"/>
                  </a:lnTo>
                  <a:lnTo>
                    <a:pt x="4016" y="130"/>
                  </a:lnTo>
                  <a:lnTo>
                    <a:pt x="3948" y="104"/>
                  </a:lnTo>
                  <a:lnTo>
                    <a:pt x="3879" y="79"/>
                  </a:lnTo>
                  <a:lnTo>
                    <a:pt x="3808" y="58"/>
                  </a:lnTo>
                  <a:lnTo>
                    <a:pt x="3736" y="41"/>
                  </a:lnTo>
                  <a:lnTo>
                    <a:pt x="3663" y="26"/>
                  </a:lnTo>
                  <a:lnTo>
                    <a:pt x="3588" y="15"/>
                  </a:lnTo>
                  <a:lnTo>
                    <a:pt x="3512" y="6"/>
                  </a:lnTo>
                  <a:lnTo>
                    <a:pt x="3437" y="1"/>
                  </a:lnTo>
                  <a:lnTo>
                    <a:pt x="3360" y="0"/>
                  </a:lnTo>
                  <a:lnTo>
                    <a:pt x="3282" y="1"/>
                  </a:lnTo>
                  <a:lnTo>
                    <a:pt x="3206" y="6"/>
                  </a:lnTo>
                  <a:lnTo>
                    <a:pt x="3130" y="15"/>
                  </a:lnTo>
                  <a:lnTo>
                    <a:pt x="3057" y="26"/>
                  </a:lnTo>
                  <a:lnTo>
                    <a:pt x="2983" y="41"/>
                  </a:lnTo>
                  <a:lnTo>
                    <a:pt x="2911" y="58"/>
                  </a:lnTo>
                  <a:lnTo>
                    <a:pt x="2841" y="79"/>
                  </a:lnTo>
                  <a:lnTo>
                    <a:pt x="2771" y="104"/>
                  </a:lnTo>
                  <a:lnTo>
                    <a:pt x="2703" y="130"/>
                  </a:lnTo>
                  <a:lnTo>
                    <a:pt x="2636" y="159"/>
                  </a:lnTo>
                  <a:lnTo>
                    <a:pt x="2571" y="191"/>
                  </a:lnTo>
                  <a:lnTo>
                    <a:pt x="2508" y="227"/>
                  </a:lnTo>
                  <a:lnTo>
                    <a:pt x="2447" y="264"/>
                  </a:lnTo>
                  <a:lnTo>
                    <a:pt x="2386" y="304"/>
                  </a:lnTo>
                  <a:lnTo>
                    <a:pt x="2328" y="346"/>
                  </a:lnTo>
                  <a:lnTo>
                    <a:pt x="2272" y="390"/>
                  </a:lnTo>
                  <a:lnTo>
                    <a:pt x="2217" y="437"/>
                  </a:lnTo>
                  <a:lnTo>
                    <a:pt x="2165" y="486"/>
                  </a:lnTo>
                  <a:lnTo>
                    <a:pt x="2115" y="537"/>
                  </a:lnTo>
                  <a:lnTo>
                    <a:pt x="2067" y="590"/>
                  </a:lnTo>
                  <a:lnTo>
                    <a:pt x="2022" y="646"/>
                  </a:lnTo>
                  <a:lnTo>
                    <a:pt x="1979" y="703"/>
                  </a:lnTo>
                  <a:lnTo>
                    <a:pt x="1938" y="762"/>
                  </a:lnTo>
                  <a:lnTo>
                    <a:pt x="1899" y="823"/>
                  </a:lnTo>
                  <a:lnTo>
                    <a:pt x="1863" y="886"/>
                  </a:lnTo>
                  <a:lnTo>
                    <a:pt x="1831" y="950"/>
                  </a:lnTo>
                  <a:lnTo>
                    <a:pt x="1799" y="1015"/>
                  </a:lnTo>
                  <a:lnTo>
                    <a:pt x="1772" y="1082"/>
                  </a:lnTo>
                  <a:lnTo>
                    <a:pt x="1747" y="1151"/>
                  </a:lnTo>
                  <a:lnTo>
                    <a:pt x="1725" y="1221"/>
                  </a:lnTo>
                  <a:lnTo>
                    <a:pt x="1706" y="1292"/>
                  </a:lnTo>
                  <a:lnTo>
                    <a:pt x="1690" y="1363"/>
                  </a:lnTo>
                  <a:lnTo>
                    <a:pt x="1658" y="1355"/>
                  </a:lnTo>
                  <a:lnTo>
                    <a:pt x="1626" y="1347"/>
                  </a:lnTo>
                  <a:lnTo>
                    <a:pt x="1592" y="1340"/>
                  </a:lnTo>
                  <a:lnTo>
                    <a:pt x="1559" y="1335"/>
                  </a:lnTo>
                  <a:lnTo>
                    <a:pt x="1525" y="1330"/>
                  </a:lnTo>
                  <a:lnTo>
                    <a:pt x="1491" y="1327"/>
                  </a:lnTo>
                  <a:lnTo>
                    <a:pt x="1456" y="1325"/>
                  </a:lnTo>
                  <a:lnTo>
                    <a:pt x="1422" y="1325"/>
                  </a:lnTo>
                  <a:lnTo>
                    <a:pt x="1374" y="1326"/>
                  </a:lnTo>
                  <a:lnTo>
                    <a:pt x="1326" y="1329"/>
                  </a:lnTo>
                  <a:lnTo>
                    <a:pt x="1279" y="1336"/>
                  </a:lnTo>
                  <a:lnTo>
                    <a:pt x="1234" y="1343"/>
                  </a:lnTo>
                  <a:lnTo>
                    <a:pt x="1188" y="1353"/>
                  </a:lnTo>
                  <a:lnTo>
                    <a:pt x="1145" y="1367"/>
                  </a:lnTo>
                  <a:lnTo>
                    <a:pt x="1101" y="1381"/>
                  </a:lnTo>
                  <a:lnTo>
                    <a:pt x="1059" y="1398"/>
                  </a:lnTo>
                  <a:lnTo>
                    <a:pt x="1018" y="1415"/>
                  </a:lnTo>
                  <a:lnTo>
                    <a:pt x="977" y="1436"/>
                  </a:lnTo>
                  <a:lnTo>
                    <a:pt x="939" y="1459"/>
                  </a:lnTo>
                  <a:lnTo>
                    <a:pt x="901" y="1483"/>
                  </a:lnTo>
                  <a:lnTo>
                    <a:pt x="864" y="1508"/>
                  </a:lnTo>
                  <a:lnTo>
                    <a:pt x="828" y="1536"/>
                  </a:lnTo>
                  <a:lnTo>
                    <a:pt x="795" y="1565"/>
                  </a:lnTo>
                  <a:lnTo>
                    <a:pt x="763" y="1596"/>
                  </a:lnTo>
                  <a:lnTo>
                    <a:pt x="731" y="1628"/>
                  </a:lnTo>
                  <a:lnTo>
                    <a:pt x="702" y="1662"/>
                  </a:lnTo>
                  <a:lnTo>
                    <a:pt x="675" y="1696"/>
                  </a:lnTo>
                  <a:lnTo>
                    <a:pt x="648" y="1733"/>
                  </a:lnTo>
                  <a:lnTo>
                    <a:pt x="624" y="1770"/>
                  </a:lnTo>
                  <a:lnTo>
                    <a:pt x="601" y="1809"/>
                  </a:lnTo>
                  <a:lnTo>
                    <a:pt x="581" y="1849"/>
                  </a:lnTo>
                  <a:lnTo>
                    <a:pt x="562" y="1890"/>
                  </a:lnTo>
                  <a:lnTo>
                    <a:pt x="545" y="1932"/>
                  </a:lnTo>
                  <a:lnTo>
                    <a:pt x="531" y="1975"/>
                  </a:lnTo>
                  <a:lnTo>
                    <a:pt x="519" y="2019"/>
                  </a:lnTo>
                  <a:lnTo>
                    <a:pt x="507" y="2063"/>
                  </a:lnTo>
                  <a:lnTo>
                    <a:pt x="500" y="2110"/>
                  </a:lnTo>
                  <a:lnTo>
                    <a:pt x="494" y="2156"/>
                  </a:lnTo>
                  <a:lnTo>
                    <a:pt x="490" y="2203"/>
                  </a:lnTo>
                  <a:lnTo>
                    <a:pt x="489" y="2250"/>
                  </a:lnTo>
                  <a:lnTo>
                    <a:pt x="490" y="2284"/>
                  </a:lnTo>
                  <a:lnTo>
                    <a:pt x="492" y="2316"/>
                  </a:lnTo>
                  <a:lnTo>
                    <a:pt x="494" y="2348"/>
                  </a:lnTo>
                  <a:lnTo>
                    <a:pt x="499" y="2379"/>
                  </a:lnTo>
                  <a:lnTo>
                    <a:pt x="471" y="2389"/>
                  </a:lnTo>
                  <a:lnTo>
                    <a:pt x="445" y="2399"/>
                  </a:lnTo>
                  <a:lnTo>
                    <a:pt x="419" y="2410"/>
                  </a:lnTo>
                  <a:lnTo>
                    <a:pt x="394" y="2422"/>
                  </a:lnTo>
                  <a:lnTo>
                    <a:pt x="369" y="2435"/>
                  </a:lnTo>
                  <a:lnTo>
                    <a:pt x="345" y="2449"/>
                  </a:lnTo>
                  <a:lnTo>
                    <a:pt x="321" y="2465"/>
                  </a:lnTo>
                  <a:lnTo>
                    <a:pt x="298" y="2480"/>
                  </a:lnTo>
                  <a:lnTo>
                    <a:pt x="276" y="2497"/>
                  </a:lnTo>
                  <a:lnTo>
                    <a:pt x="255" y="2515"/>
                  </a:lnTo>
                  <a:lnTo>
                    <a:pt x="233" y="2533"/>
                  </a:lnTo>
                  <a:lnTo>
                    <a:pt x="213" y="2552"/>
                  </a:lnTo>
                  <a:lnTo>
                    <a:pt x="193" y="2572"/>
                  </a:lnTo>
                  <a:lnTo>
                    <a:pt x="176" y="2593"/>
                  </a:lnTo>
                  <a:lnTo>
                    <a:pt x="158" y="2614"/>
                  </a:lnTo>
                  <a:lnTo>
                    <a:pt x="140" y="2636"/>
                  </a:lnTo>
                  <a:lnTo>
                    <a:pt x="124" y="2658"/>
                  </a:lnTo>
                  <a:lnTo>
                    <a:pt x="109" y="2682"/>
                  </a:lnTo>
                  <a:lnTo>
                    <a:pt x="94" y="2706"/>
                  </a:lnTo>
                  <a:lnTo>
                    <a:pt x="81" y="2730"/>
                  </a:lnTo>
                  <a:lnTo>
                    <a:pt x="69" y="2756"/>
                  </a:lnTo>
                  <a:lnTo>
                    <a:pt x="56" y="2781"/>
                  </a:lnTo>
                  <a:lnTo>
                    <a:pt x="46" y="2808"/>
                  </a:lnTo>
                  <a:lnTo>
                    <a:pt x="36" y="2834"/>
                  </a:lnTo>
                  <a:lnTo>
                    <a:pt x="29" y="2861"/>
                  </a:lnTo>
                  <a:lnTo>
                    <a:pt x="21" y="2888"/>
                  </a:lnTo>
                  <a:lnTo>
                    <a:pt x="14" y="2916"/>
                  </a:lnTo>
                  <a:lnTo>
                    <a:pt x="9" y="2945"/>
                  </a:lnTo>
                  <a:lnTo>
                    <a:pt x="5" y="2974"/>
                  </a:lnTo>
                  <a:lnTo>
                    <a:pt x="2" y="3002"/>
                  </a:lnTo>
                  <a:lnTo>
                    <a:pt x="0" y="3032"/>
                  </a:lnTo>
                  <a:lnTo>
                    <a:pt x="0" y="3062"/>
                  </a:lnTo>
                  <a:lnTo>
                    <a:pt x="1" y="3099"/>
                  </a:lnTo>
                  <a:lnTo>
                    <a:pt x="3" y="3135"/>
                  </a:lnTo>
                  <a:lnTo>
                    <a:pt x="7" y="3172"/>
                  </a:lnTo>
                  <a:lnTo>
                    <a:pt x="14" y="3207"/>
                  </a:lnTo>
                  <a:lnTo>
                    <a:pt x="22" y="3241"/>
                  </a:lnTo>
                  <a:lnTo>
                    <a:pt x="32" y="3276"/>
                  </a:lnTo>
                  <a:lnTo>
                    <a:pt x="43" y="3309"/>
                  </a:lnTo>
                  <a:lnTo>
                    <a:pt x="56" y="3342"/>
                  </a:lnTo>
                  <a:lnTo>
                    <a:pt x="71" y="3374"/>
                  </a:lnTo>
                  <a:lnTo>
                    <a:pt x="86" y="3405"/>
                  </a:lnTo>
                  <a:lnTo>
                    <a:pt x="104" y="3435"/>
                  </a:lnTo>
                  <a:lnTo>
                    <a:pt x="123" y="3464"/>
                  </a:lnTo>
                  <a:lnTo>
                    <a:pt x="143" y="3492"/>
                  </a:lnTo>
                  <a:lnTo>
                    <a:pt x="164" y="3519"/>
                  </a:lnTo>
                  <a:lnTo>
                    <a:pt x="188" y="3545"/>
                  </a:lnTo>
                  <a:lnTo>
                    <a:pt x="211" y="3571"/>
                  </a:lnTo>
                  <a:lnTo>
                    <a:pt x="237" y="3594"/>
                  </a:lnTo>
                  <a:lnTo>
                    <a:pt x="264" y="3617"/>
                  </a:lnTo>
                  <a:lnTo>
                    <a:pt x="290" y="3638"/>
                  </a:lnTo>
                  <a:lnTo>
                    <a:pt x="319" y="3658"/>
                  </a:lnTo>
                  <a:lnTo>
                    <a:pt x="348" y="3677"/>
                  </a:lnTo>
                  <a:lnTo>
                    <a:pt x="378" y="3695"/>
                  </a:lnTo>
                  <a:lnTo>
                    <a:pt x="409" y="3710"/>
                  </a:lnTo>
                  <a:lnTo>
                    <a:pt x="442" y="3725"/>
                  </a:lnTo>
                  <a:lnTo>
                    <a:pt x="475" y="3738"/>
                  </a:lnTo>
                  <a:lnTo>
                    <a:pt x="509" y="3749"/>
                  </a:lnTo>
                  <a:lnTo>
                    <a:pt x="543" y="3759"/>
                  </a:lnTo>
                  <a:lnTo>
                    <a:pt x="578" y="3767"/>
                  </a:lnTo>
                  <a:lnTo>
                    <a:pt x="613" y="3773"/>
                  </a:lnTo>
                  <a:lnTo>
                    <a:pt x="650" y="3778"/>
                  </a:lnTo>
                  <a:lnTo>
                    <a:pt x="687" y="3780"/>
                  </a:lnTo>
                  <a:lnTo>
                    <a:pt x="724" y="3781"/>
                  </a:lnTo>
                  <a:lnTo>
                    <a:pt x="6427" y="3781"/>
                  </a:lnTo>
                  <a:lnTo>
                    <a:pt x="6464" y="3780"/>
                  </a:lnTo>
                  <a:lnTo>
                    <a:pt x="6501" y="3778"/>
                  </a:lnTo>
                  <a:lnTo>
                    <a:pt x="6537" y="3773"/>
                  </a:lnTo>
                  <a:lnTo>
                    <a:pt x="6573" y="3767"/>
                  </a:lnTo>
                  <a:lnTo>
                    <a:pt x="6607" y="3759"/>
                  </a:lnTo>
                  <a:lnTo>
                    <a:pt x="6642" y="3749"/>
                  </a:lnTo>
                  <a:lnTo>
                    <a:pt x="6675" y="3738"/>
                  </a:lnTo>
                  <a:lnTo>
                    <a:pt x="6709" y="3725"/>
                  </a:lnTo>
                  <a:lnTo>
                    <a:pt x="6741" y="3710"/>
                  </a:lnTo>
                  <a:lnTo>
                    <a:pt x="6772" y="3695"/>
                  </a:lnTo>
                  <a:lnTo>
                    <a:pt x="6802" y="3677"/>
                  </a:lnTo>
                  <a:lnTo>
                    <a:pt x="6831" y="3658"/>
                  </a:lnTo>
                  <a:lnTo>
                    <a:pt x="6860" y="3638"/>
                  </a:lnTo>
                  <a:lnTo>
                    <a:pt x="6887" y="3617"/>
                  </a:lnTo>
                  <a:lnTo>
                    <a:pt x="6914" y="3594"/>
                  </a:lnTo>
                  <a:lnTo>
                    <a:pt x="6939" y="3571"/>
                  </a:lnTo>
                  <a:lnTo>
                    <a:pt x="6963" y="3545"/>
                  </a:lnTo>
                  <a:lnTo>
                    <a:pt x="6986" y="3519"/>
                  </a:lnTo>
                  <a:lnTo>
                    <a:pt x="7007" y="3492"/>
                  </a:lnTo>
                  <a:lnTo>
                    <a:pt x="7027" y="3464"/>
                  </a:lnTo>
                  <a:lnTo>
                    <a:pt x="7046" y="3435"/>
                  </a:lnTo>
                  <a:lnTo>
                    <a:pt x="7064" y="3405"/>
                  </a:lnTo>
                  <a:lnTo>
                    <a:pt x="7080" y="3374"/>
                  </a:lnTo>
                  <a:lnTo>
                    <a:pt x="7094" y="3342"/>
                  </a:lnTo>
                  <a:lnTo>
                    <a:pt x="7108" y="3309"/>
                  </a:lnTo>
                  <a:lnTo>
                    <a:pt x="7119" y="3276"/>
                  </a:lnTo>
                  <a:lnTo>
                    <a:pt x="7129" y="3241"/>
                  </a:lnTo>
                  <a:lnTo>
                    <a:pt x="7137" y="3207"/>
                  </a:lnTo>
                  <a:lnTo>
                    <a:pt x="7143" y="3172"/>
                  </a:lnTo>
                  <a:lnTo>
                    <a:pt x="7148" y="3135"/>
                  </a:lnTo>
                  <a:lnTo>
                    <a:pt x="7150" y="3099"/>
                  </a:lnTo>
                  <a:lnTo>
                    <a:pt x="7151" y="3062"/>
                  </a:lnTo>
                  <a:lnTo>
                    <a:pt x="7150" y="3024"/>
                  </a:lnTo>
                  <a:lnTo>
                    <a:pt x="7148" y="2988"/>
                  </a:lnTo>
                  <a:lnTo>
                    <a:pt x="7143" y="2953"/>
                  </a:lnTo>
                  <a:lnTo>
                    <a:pt x="7137" y="2917"/>
                  </a:lnTo>
                  <a:lnTo>
                    <a:pt x="7129" y="2882"/>
                  </a:lnTo>
                  <a:lnTo>
                    <a:pt x="7119" y="2849"/>
                  </a:lnTo>
                  <a:lnTo>
                    <a:pt x="7108" y="2814"/>
                  </a:lnTo>
                  <a:lnTo>
                    <a:pt x="7094" y="2782"/>
                  </a:lnTo>
                  <a:lnTo>
                    <a:pt x="7080" y="2750"/>
                  </a:lnTo>
                  <a:lnTo>
                    <a:pt x="7064" y="2719"/>
                  </a:lnTo>
                  <a:lnTo>
                    <a:pt x="7046" y="2689"/>
                  </a:lnTo>
                  <a:lnTo>
                    <a:pt x="7027" y="2660"/>
                  </a:lnTo>
                  <a:lnTo>
                    <a:pt x="7007" y="2632"/>
                  </a:lnTo>
                  <a:lnTo>
                    <a:pt x="6986" y="2604"/>
                  </a:lnTo>
                  <a:lnTo>
                    <a:pt x="6963" y="2579"/>
                  </a:lnTo>
                  <a:lnTo>
                    <a:pt x="6939" y="2553"/>
                  </a:lnTo>
                  <a:lnTo>
                    <a:pt x="6914" y="2530"/>
                  </a:lnTo>
                  <a:lnTo>
                    <a:pt x="6887" y="2507"/>
                  </a:lnTo>
                  <a:lnTo>
                    <a:pt x="6860" y="2486"/>
                  </a:lnTo>
                  <a:lnTo>
                    <a:pt x="6831" y="2466"/>
                  </a:lnTo>
                  <a:lnTo>
                    <a:pt x="6802" y="2447"/>
                  </a:lnTo>
                  <a:lnTo>
                    <a:pt x="6772" y="2429"/>
                  </a:lnTo>
                  <a:lnTo>
                    <a:pt x="6741" y="2414"/>
                  </a:lnTo>
                  <a:lnTo>
                    <a:pt x="6709" y="2400"/>
                  </a:lnTo>
                  <a:lnTo>
                    <a:pt x="6675" y="2386"/>
                  </a:lnTo>
                  <a:lnTo>
                    <a:pt x="6642" y="2375"/>
                  </a:lnTo>
                  <a:lnTo>
                    <a:pt x="6607" y="2365"/>
                  </a:lnTo>
                  <a:lnTo>
                    <a:pt x="6573" y="2358"/>
                  </a:lnTo>
                  <a:lnTo>
                    <a:pt x="6537" y="2351"/>
                  </a:lnTo>
                  <a:lnTo>
                    <a:pt x="6501" y="2347"/>
                  </a:lnTo>
                  <a:lnTo>
                    <a:pt x="6464" y="2344"/>
                  </a:lnTo>
                  <a:lnTo>
                    <a:pt x="6427" y="2343"/>
                  </a:lnTo>
                  <a:close/>
                </a:path>
              </a:pathLst>
            </a:custGeom>
            <a:solidFill>
              <a:schemeClr val="accent2"/>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400" b="1" dirty="0"/>
            </a:p>
          </p:txBody>
        </p:sp>
        <p:sp>
          <p:nvSpPr>
            <p:cNvPr id="215" name="Freeform 45">
              <a:extLst>
                <a:ext uri="{FF2B5EF4-FFF2-40B4-BE49-F238E27FC236}">
                  <a16:creationId xmlns:a16="http://schemas.microsoft.com/office/drawing/2014/main" id="{772095E4-349F-4213-88F0-1ABE3BD7F6C0}"/>
                </a:ext>
              </a:extLst>
            </p:cNvPr>
            <p:cNvSpPr>
              <a:spLocks/>
            </p:cNvSpPr>
            <p:nvPr/>
          </p:nvSpPr>
          <p:spPr bwMode="auto">
            <a:xfrm>
              <a:off x="7503019" y="2659541"/>
              <a:ext cx="1597573" cy="1567712"/>
            </a:xfrm>
            <a:custGeom>
              <a:avLst/>
              <a:gdLst>
                <a:gd name="T0" fmla="*/ 0 w 3855"/>
                <a:gd name="T1" fmla="*/ 3781 h 3781"/>
                <a:gd name="T2" fmla="*/ 31 w 3855"/>
                <a:gd name="T3" fmla="*/ 0 h 3781"/>
                <a:gd name="T4" fmla="*/ 141 w 3855"/>
                <a:gd name="T5" fmla="*/ 1 h 3781"/>
                <a:gd name="T6" fmla="*/ 367 w 3855"/>
                <a:gd name="T7" fmla="*/ 26 h 3781"/>
                <a:gd name="T8" fmla="*/ 583 w 3855"/>
                <a:gd name="T9" fmla="*/ 79 h 3781"/>
                <a:gd name="T10" fmla="*/ 787 w 3855"/>
                <a:gd name="T11" fmla="*/ 159 h 3781"/>
                <a:gd name="T12" fmla="*/ 977 w 3855"/>
                <a:gd name="T13" fmla="*/ 264 h 3781"/>
                <a:gd name="T14" fmla="*/ 1152 w 3855"/>
                <a:gd name="T15" fmla="*/ 390 h 3781"/>
                <a:gd name="T16" fmla="*/ 1308 w 3855"/>
                <a:gd name="T17" fmla="*/ 537 h 3781"/>
                <a:gd name="T18" fmla="*/ 1445 w 3855"/>
                <a:gd name="T19" fmla="*/ 703 h 3781"/>
                <a:gd name="T20" fmla="*/ 1560 w 3855"/>
                <a:gd name="T21" fmla="*/ 886 h 3781"/>
                <a:gd name="T22" fmla="*/ 1651 w 3855"/>
                <a:gd name="T23" fmla="*/ 1082 h 3781"/>
                <a:gd name="T24" fmla="*/ 1717 w 3855"/>
                <a:gd name="T25" fmla="*/ 1293 h 3781"/>
                <a:gd name="T26" fmla="*/ 1782 w 3855"/>
                <a:gd name="T27" fmla="*/ 1338 h 3781"/>
                <a:gd name="T28" fmla="*/ 1859 w 3855"/>
                <a:gd name="T29" fmla="*/ 1305 h 3781"/>
                <a:gd name="T30" fmla="*/ 1940 w 3855"/>
                <a:gd name="T31" fmla="*/ 1278 h 3781"/>
                <a:gd name="T32" fmla="*/ 2025 w 3855"/>
                <a:gd name="T33" fmla="*/ 1261 h 3781"/>
                <a:gd name="T34" fmla="*/ 2112 w 3855"/>
                <a:gd name="T35" fmla="*/ 1251 h 3781"/>
                <a:gd name="T36" fmla="*/ 2217 w 3855"/>
                <a:gd name="T37" fmla="*/ 1249 h 3781"/>
                <a:gd name="T38" fmla="*/ 2349 w 3855"/>
                <a:gd name="T39" fmla="*/ 1266 h 3781"/>
                <a:gd name="T40" fmla="*/ 2474 w 3855"/>
                <a:gd name="T41" fmla="*/ 1301 h 3781"/>
                <a:gd name="T42" fmla="*/ 2591 w 3855"/>
                <a:gd name="T43" fmla="*/ 1353 h 3781"/>
                <a:gd name="T44" fmla="*/ 2698 w 3855"/>
                <a:gd name="T45" fmla="*/ 1422 h 3781"/>
                <a:gd name="T46" fmla="*/ 2794 w 3855"/>
                <a:gd name="T47" fmla="*/ 1504 h 3781"/>
                <a:gd name="T48" fmla="*/ 2877 w 3855"/>
                <a:gd name="T49" fmla="*/ 1599 h 3781"/>
                <a:gd name="T50" fmla="*/ 2945 w 3855"/>
                <a:gd name="T51" fmla="*/ 1705 h 3781"/>
                <a:gd name="T52" fmla="*/ 2999 w 3855"/>
                <a:gd name="T53" fmla="*/ 1821 h 3781"/>
                <a:gd name="T54" fmla="*/ 3033 w 3855"/>
                <a:gd name="T55" fmla="*/ 1946 h 3781"/>
                <a:gd name="T56" fmla="*/ 3050 w 3855"/>
                <a:gd name="T57" fmla="*/ 2077 h 3781"/>
                <a:gd name="T58" fmla="*/ 3050 w 3855"/>
                <a:gd name="T59" fmla="*/ 2178 h 3781"/>
                <a:gd name="T60" fmla="*/ 3040 w 3855"/>
                <a:gd name="T61" fmla="*/ 2263 h 3781"/>
                <a:gd name="T62" fmla="*/ 3023 w 3855"/>
                <a:gd name="T63" fmla="*/ 2343 h 3781"/>
                <a:gd name="T64" fmla="*/ 3168 w 3855"/>
                <a:gd name="T65" fmla="*/ 2344 h 3781"/>
                <a:gd name="T66" fmla="*/ 3277 w 3855"/>
                <a:gd name="T67" fmla="*/ 2358 h 3781"/>
                <a:gd name="T68" fmla="*/ 3379 w 3855"/>
                <a:gd name="T69" fmla="*/ 2386 h 3781"/>
                <a:gd name="T70" fmla="*/ 3476 w 3855"/>
                <a:gd name="T71" fmla="*/ 2429 h 3781"/>
                <a:gd name="T72" fmla="*/ 3564 w 3855"/>
                <a:gd name="T73" fmla="*/ 2486 h 3781"/>
                <a:gd name="T74" fmla="*/ 3643 w 3855"/>
                <a:gd name="T75" fmla="*/ 2553 h 3781"/>
                <a:gd name="T76" fmla="*/ 3711 w 3855"/>
                <a:gd name="T77" fmla="*/ 2632 h 3781"/>
                <a:gd name="T78" fmla="*/ 3768 w 3855"/>
                <a:gd name="T79" fmla="*/ 2719 h 3781"/>
                <a:gd name="T80" fmla="*/ 3812 w 3855"/>
                <a:gd name="T81" fmla="*/ 2814 h 3781"/>
                <a:gd name="T82" fmla="*/ 3841 w 3855"/>
                <a:gd name="T83" fmla="*/ 2917 h 3781"/>
                <a:gd name="T84" fmla="*/ 3854 w 3855"/>
                <a:gd name="T85" fmla="*/ 3026 h 3781"/>
                <a:gd name="T86" fmla="*/ 3852 w 3855"/>
                <a:gd name="T87" fmla="*/ 3135 h 3781"/>
                <a:gd name="T88" fmla="*/ 3833 w 3855"/>
                <a:gd name="T89" fmla="*/ 3241 h 3781"/>
                <a:gd name="T90" fmla="*/ 3798 w 3855"/>
                <a:gd name="T91" fmla="*/ 3342 h 3781"/>
                <a:gd name="T92" fmla="*/ 3750 w 3855"/>
                <a:gd name="T93" fmla="*/ 3435 h 3781"/>
                <a:gd name="T94" fmla="*/ 3690 w 3855"/>
                <a:gd name="T95" fmla="*/ 3519 h 3781"/>
                <a:gd name="T96" fmla="*/ 3618 w 3855"/>
                <a:gd name="T97" fmla="*/ 3594 h 3781"/>
                <a:gd name="T98" fmla="*/ 3535 w 3855"/>
                <a:gd name="T99" fmla="*/ 3658 h 3781"/>
                <a:gd name="T100" fmla="*/ 3445 w 3855"/>
                <a:gd name="T101" fmla="*/ 3710 h 3781"/>
                <a:gd name="T102" fmla="*/ 3346 w 3855"/>
                <a:gd name="T103" fmla="*/ 3749 h 3781"/>
                <a:gd name="T104" fmla="*/ 3241 w 3855"/>
                <a:gd name="T105" fmla="*/ 3773 h 3781"/>
                <a:gd name="T106" fmla="*/ 3131 w 3855"/>
                <a:gd name="T107" fmla="*/ 3781 h 3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55" h="3781">
                  <a:moveTo>
                    <a:pt x="3131" y="3781"/>
                  </a:moveTo>
                  <a:lnTo>
                    <a:pt x="1609" y="3781"/>
                  </a:lnTo>
                  <a:lnTo>
                    <a:pt x="0" y="3781"/>
                  </a:lnTo>
                  <a:lnTo>
                    <a:pt x="0" y="1"/>
                  </a:lnTo>
                  <a:lnTo>
                    <a:pt x="16" y="1"/>
                  </a:lnTo>
                  <a:lnTo>
                    <a:pt x="31" y="0"/>
                  </a:lnTo>
                  <a:lnTo>
                    <a:pt x="47" y="0"/>
                  </a:lnTo>
                  <a:lnTo>
                    <a:pt x="64" y="0"/>
                  </a:lnTo>
                  <a:lnTo>
                    <a:pt x="141" y="1"/>
                  </a:lnTo>
                  <a:lnTo>
                    <a:pt x="216" y="6"/>
                  </a:lnTo>
                  <a:lnTo>
                    <a:pt x="292" y="15"/>
                  </a:lnTo>
                  <a:lnTo>
                    <a:pt x="367" y="26"/>
                  </a:lnTo>
                  <a:lnTo>
                    <a:pt x="440" y="41"/>
                  </a:lnTo>
                  <a:lnTo>
                    <a:pt x="512" y="58"/>
                  </a:lnTo>
                  <a:lnTo>
                    <a:pt x="583" y="79"/>
                  </a:lnTo>
                  <a:lnTo>
                    <a:pt x="652" y="104"/>
                  </a:lnTo>
                  <a:lnTo>
                    <a:pt x="720" y="130"/>
                  </a:lnTo>
                  <a:lnTo>
                    <a:pt x="787" y="159"/>
                  </a:lnTo>
                  <a:lnTo>
                    <a:pt x="851" y="192"/>
                  </a:lnTo>
                  <a:lnTo>
                    <a:pt x="915" y="227"/>
                  </a:lnTo>
                  <a:lnTo>
                    <a:pt x="977" y="264"/>
                  </a:lnTo>
                  <a:lnTo>
                    <a:pt x="1037" y="304"/>
                  </a:lnTo>
                  <a:lnTo>
                    <a:pt x="1095" y="346"/>
                  </a:lnTo>
                  <a:lnTo>
                    <a:pt x="1152" y="390"/>
                  </a:lnTo>
                  <a:lnTo>
                    <a:pt x="1205" y="438"/>
                  </a:lnTo>
                  <a:lnTo>
                    <a:pt x="1258" y="486"/>
                  </a:lnTo>
                  <a:lnTo>
                    <a:pt x="1308" y="537"/>
                  </a:lnTo>
                  <a:lnTo>
                    <a:pt x="1356" y="591"/>
                  </a:lnTo>
                  <a:lnTo>
                    <a:pt x="1401" y="647"/>
                  </a:lnTo>
                  <a:lnTo>
                    <a:pt x="1445" y="703"/>
                  </a:lnTo>
                  <a:lnTo>
                    <a:pt x="1486" y="763"/>
                  </a:lnTo>
                  <a:lnTo>
                    <a:pt x="1524" y="824"/>
                  </a:lnTo>
                  <a:lnTo>
                    <a:pt x="1560" y="886"/>
                  </a:lnTo>
                  <a:lnTo>
                    <a:pt x="1593" y="950"/>
                  </a:lnTo>
                  <a:lnTo>
                    <a:pt x="1623" y="1016"/>
                  </a:lnTo>
                  <a:lnTo>
                    <a:pt x="1651" y="1082"/>
                  </a:lnTo>
                  <a:lnTo>
                    <a:pt x="1675" y="1151"/>
                  </a:lnTo>
                  <a:lnTo>
                    <a:pt x="1698" y="1221"/>
                  </a:lnTo>
                  <a:lnTo>
                    <a:pt x="1717" y="1293"/>
                  </a:lnTo>
                  <a:lnTo>
                    <a:pt x="1732" y="1365"/>
                  </a:lnTo>
                  <a:lnTo>
                    <a:pt x="1757" y="1351"/>
                  </a:lnTo>
                  <a:lnTo>
                    <a:pt x="1782" y="1338"/>
                  </a:lnTo>
                  <a:lnTo>
                    <a:pt x="1807" y="1327"/>
                  </a:lnTo>
                  <a:lnTo>
                    <a:pt x="1834" y="1316"/>
                  </a:lnTo>
                  <a:lnTo>
                    <a:pt x="1859" y="1305"/>
                  </a:lnTo>
                  <a:lnTo>
                    <a:pt x="1886" y="1295"/>
                  </a:lnTo>
                  <a:lnTo>
                    <a:pt x="1913" y="1287"/>
                  </a:lnTo>
                  <a:lnTo>
                    <a:pt x="1940" y="1278"/>
                  </a:lnTo>
                  <a:lnTo>
                    <a:pt x="1968" y="1272"/>
                  </a:lnTo>
                  <a:lnTo>
                    <a:pt x="1996" y="1266"/>
                  </a:lnTo>
                  <a:lnTo>
                    <a:pt x="2025" y="1261"/>
                  </a:lnTo>
                  <a:lnTo>
                    <a:pt x="2054" y="1256"/>
                  </a:lnTo>
                  <a:lnTo>
                    <a:pt x="2083" y="1253"/>
                  </a:lnTo>
                  <a:lnTo>
                    <a:pt x="2112" y="1251"/>
                  </a:lnTo>
                  <a:lnTo>
                    <a:pt x="2142" y="1248"/>
                  </a:lnTo>
                  <a:lnTo>
                    <a:pt x="2171" y="1248"/>
                  </a:lnTo>
                  <a:lnTo>
                    <a:pt x="2217" y="1249"/>
                  </a:lnTo>
                  <a:lnTo>
                    <a:pt x="2261" y="1253"/>
                  </a:lnTo>
                  <a:lnTo>
                    <a:pt x="2306" y="1258"/>
                  </a:lnTo>
                  <a:lnTo>
                    <a:pt x="2349" y="1266"/>
                  </a:lnTo>
                  <a:lnTo>
                    <a:pt x="2392" y="1276"/>
                  </a:lnTo>
                  <a:lnTo>
                    <a:pt x="2433" y="1287"/>
                  </a:lnTo>
                  <a:lnTo>
                    <a:pt x="2474" y="1301"/>
                  </a:lnTo>
                  <a:lnTo>
                    <a:pt x="2514" y="1317"/>
                  </a:lnTo>
                  <a:lnTo>
                    <a:pt x="2553" y="1335"/>
                  </a:lnTo>
                  <a:lnTo>
                    <a:pt x="2591" y="1353"/>
                  </a:lnTo>
                  <a:lnTo>
                    <a:pt x="2628" y="1374"/>
                  </a:lnTo>
                  <a:lnTo>
                    <a:pt x="2663" y="1398"/>
                  </a:lnTo>
                  <a:lnTo>
                    <a:pt x="2698" y="1422"/>
                  </a:lnTo>
                  <a:lnTo>
                    <a:pt x="2731" y="1447"/>
                  </a:lnTo>
                  <a:lnTo>
                    <a:pt x="2764" y="1475"/>
                  </a:lnTo>
                  <a:lnTo>
                    <a:pt x="2794" y="1504"/>
                  </a:lnTo>
                  <a:lnTo>
                    <a:pt x="2823" y="1535"/>
                  </a:lnTo>
                  <a:lnTo>
                    <a:pt x="2850" y="1566"/>
                  </a:lnTo>
                  <a:lnTo>
                    <a:pt x="2877" y="1599"/>
                  </a:lnTo>
                  <a:lnTo>
                    <a:pt x="2902" y="1633"/>
                  </a:lnTo>
                  <a:lnTo>
                    <a:pt x="2924" y="1669"/>
                  </a:lnTo>
                  <a:lnTo>
                    <a:pt x="2945" y="1705"/>
                  </a:lnTo>
                  <a:lnTo>
                    <a:pt x="2965" y="1743"/>
                  </a:lnTo>
                  <a:lnTo>
                    <a:pt x="2982" y="1781"/>
                  </a:lnTo>
                  <a:lnTo>
                    <a:pt x="2999" y="1821"/>
                  </a:lnTo>
                  <a:lnTo>
                    <a:pt x="3012" y="1862"/>
                  </a:lnTo>
                  <a:lnTo>
                    <a:pt x="3024" y="1903"/>
                  </a:lnTo>
                  <a:lnTo>
                    <a:pt x="3033" y="1946"/>
                  </a:lnTo>
                  <a:lnTo>
                    <a:pt x="3041" y="1989"/>
                  </a:lnTo>
                  <a:lnTo>
                    <a:pt x="3046" y="2032"/>
                  </a:lnTo>
                  <a:lnTo>
                    <a:pt x="3050" y="2077"/>
                  </a:lnTo>
                  <a:lnTo>
                    <a:pt x="3051" y="2122"/>
                  </a:lnTo>
                  <a:lnTo>
                    <a:pt x="3051" y="2151"/>
                  </a:lnTo>
                  <a:lnTo>
                    <a:pt x="3050" y="2178"/>
                  </a:lnTo>
                  <a:lnTo>
                    <a:pt x="3048" y="2207"/>
                  </a:lnTo>
                  <a:lnTo>
                    <a:pt x="3044" y="2235"/>
                  </a:lnTo>
                  <a:lnTo>
                    <a:pt x="3040" y="2263"/>
                  </a:lnTo>
                  <a:lnTo>
                    <a:pt x="3035" y="2289"/>
                  </a:lnTo>
                  <a:lnTo>
                    <a:pt x="3030" y="2317"/>
                  </a:lnTo>
                  <a:lnTo>
                    <a:pt x="3023" y="2343"/>
                  </a:lnTo>
                  <a:lnTo>
                    <a:pt x="3023" y="2343"/>
                  </a:lnTo>
                  <a:lnTo>
                    <a:pt x="3131" y="2343"/>
                  </a:lnTo>
                  <a:lnTo>
                    <a:pt x="3168" y="2344"/>
                  </a:lnTo>
                  <a:lnTo>
                    <a:pt x="3205" y="2347"/>
                  </a:lnTo>
                  <a:lnTo>
                    <a:pt x="3241" y="2351"/>
                  </a:lnTo>
                  <a:lnTo>
                    <a:pt x="3277" y="2358"/>
                  </a:lnTo>
                  <a:lnTo>
                    <a:pt x="3311" y="2365"/>
                  </a:lnTo>
                  <a:lnTo>
                    <a:pt x="3346" y="2375"/>
                  </a:lnTo>
                  <a:lnTo>
                    <a:pt x="3379" y="2386"/>
                  </a:lnTo>
                  <a:lnTo>
                    <a:pt x="3413" y="2400"/>
                  </a:lnTo>
                  <a:lnTo>
                    <a:pt x="3445" y="2414"/>
                  </a:lnTo>
                  <a:lnTo>
                    <a:pt x="3476" y="2429"/>
                  </a:lnTo>
                  <a:lnTo>
                    <a:pt x="3506" y="2447"/>
                  </a:lnTo>
                  <a:lnTo>
                    <a:pt x="3535" y="2466"/>
                  </a:lnTo>
                  <a:lnTo>
                    <a:pt x="3564" y="2486"/>
                  </a:lnTo>
                  <a:lnTo>
                    <a:pt x="3591" y="2507"/>
                  </a:lnTo>
                  <a:lnTo>
                    <a:pt x="3618" y="2530"/>
                  </a:lnTo>
                  <a:lnTo>
                    <a:pt x="3643" y="2553"/>
                  </a:lnTo>
                  <a:lnTo>
                    <a:pt x="3667" y="2579"/>
                  </a:lnTo>
                  <a:lnTo>
                    <a:pt x="3690" y="2604"/>
                  </a:lnTo>
                  <a:lnTo>
                    <a:pt x="3711" y="2632"/>
                  </a:lnTo>
                  <a:lnTo>
                    <a:pt x="3731" y="2660"/>
                  </a:lnTo>
                  <a:lnTo>
                    <a:pt x="3750" y="2689"/>
                  </a:lnTo>
                  <a:lnTo>
                    <a:pt x="3768" y="2719"/>
                  </a:lnTo>
                  <a:lnTo>
                    <a:pt x="3784" y="2750"/>
                  </a:lnTo>
                  <a:lnTo>
                    <a:pt x="3798" y="2782"/>
                  </a:lnTo>
                  <a:lnTo>
                    <a:pt x="3812" y="2814"/>
                  </a:lnTo>
                  <a:lnTo>
                    <a:pt x="3823" y="2849"/>
                  </a:lnTo>
                  <a:lnTo>
                    <a:pt x="3833" y="2882"/>
                  </a:lnTo>
                  <a:lnTo>
                    <a:pt x="3841" y="2917"/>
                  </a:lnTo>
                  <a:lnTo>
                    <a:pt x="3847" y="2953"/>
                  </a:lnTo>
                  <a:lnTo>
                    <a:pt x="3852" y="2988"/>
                  </a:lnTo>
                  <a:lnTo>
                    <a:pt x="3854" y="3026"/>
                  </a:lnTo>
                  <a:lnTo>
                    <a:pt x="3855" y="3062"/>
                  </a:lnTo>
                  <a:lnTo>
                    <a:pt x="3854" y="3099"/>
                  </a:lnTo>
                  <a:lnTo>
                    <a:pt x="3852" y="3135"/>
                  </a:lnTo>
                  <a:lnTo>
                    <a:pt x="3847" y="3172"/>
                  </a:lnTo>
                  <a:lnTo>
                    <a:pt x="3841" y="3207"/>
                  </a:lnTo>
                  <a:lnTo>
                    <a:pt x="3833" y="3241"/>
                  </a:lnTo>
                  <a:lnTo>
                    <a:pt x="3823" y="3276"/>
                  </a:lnTo>
                  <a:lnTo>
                    <a:pt x="3812" y="3309"/>
                  </a:lnTo>
                  <a:lnTo>
                    <a:pt x="3798" y="3342"/>
                  </a:lnTo>
                  <a:lnTo>
                    <a:pt x="3784" y="3374"/>
                  </a:lnTo>
                  <a:lnTo>
                    <a:pt x="3768" y="3405"/>
                  </a:lnTo>
                  <a:lnTo>
                    <a:pt x="3750" y="3435"/>
                  </a:lnTo>
                  <a:lnTo>
                    <a:pt x="3731" y="3464"/>
                  </a:lnTo>
                  <a:lnTo>
                    <a:pt x="3711" y="3492"/>
                  </a:lnTo>
                  <a:lnTo>
                    <a:pt x="3690" y="3519"/>
                  </a:lnTo>
                  <a:lnTo>
                    <a:pt x="3667" y="3545"/>
                  </a:lnTo>
                  <a:lnTo>
                    <a:pt x="3643" y="3571"/>
                  </a:lnTo>
                  <a:lnTo>
                    <a:pt x="3618" y="3594"/>
                  </a:lnTo>
                  <a:lnTo>
                    <a:pt x="3591" y="3617"/>
                  </a:lnTo>
                  <a:lnTo>
                    <a:pt x="3564" y="3638"/>
                  </a:lnTo>
                  <a:lnTo>
                    <a:pt x="3535" y="3658"/>
                  </a:lnTo>
                  <a:lnTo>
                    <a:pt x="3506" y="3677"/>
                  </a:lnTo>
                  <a:lnTo>
                    <a:pt x="3476" y="3695"/>
                  </a:lnTo>
                  <a:lnTo>
                    <a:pt x="3445" y="3710"/>
                  </a:lnTo>
                  <a:lnTo>
                    <a:pt x="3413" y="3725"/>
                  </a:lnTo>
                  <a:lnTo>
                    <a:pt x="3379" y="3738"/>
                  </a:lnTo>
                  <a:lnTo>
                    <a:pt x="3346" y="3749"/>
                  </a:lnTo>
                  <a:lnTo>
                    <a:pt x="3311" y="3759"/>
                  </a:lnTo>
                  <a:lnTo>
                    <a:pt x="3277" y="3767"/>
                  </a:lnTo>
                  <a:lnTo>
                    <a:pt x="3241" y="3773"/>
                  </a:lnTo>
                  <a:lnTo>
                    <a:pt x="3205" y="3778"/>
                  </a:lnTo>
                  <a:lnTo>
                    <a:pt x="3168" y="3780"/>
                  </a:lnTo>
                  <a:lnTo>
                    <a:pt x="3131" y="3781"/>
                  </a:lnTo>
                  <a:close/>
                </a:path>
              </a:pathLst>
            </a:custGeom>
            <a:solidFill>
              <a:schemeClr val="accent2">
                <a:lumMod val="75000"/>
              </a:schemeClr>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400" b="1" dirty="0"/>
            </a:p>
          </p:txBody>
        </p:sp>
      </p:grpSp>
      <p:grpSp>
        <p:nvGrpSpPr>
          <p:cNvPr id="216" name="Group 215">
            <a:extLst>
              <a:ext uri="{FF2B5EF4-FFF2-40B4-BE49-F238E27FC236}">
                <a16:creationId xmlns:a16="http://schemas.microsoft.com/office/drawing/2014/main" id="{DFEC584A-A8AE-4D56-9EC7-33D9203669C5}"/>
              </a:ext>
            </a:extLst>
          </p:cNvPr>
          <p:cNvGrpSpPr/>
          <p:nvPr/>
        </p:nvGrpSpPr>
        <p:grpSpPr>
          <a:xfrm>
            <a:off x="6425507" y="1559972"/>
            <a:ext cx="1610140" cy="850997"/>
            <a:chOff x="6134381" y="2659541"/>
            <a:chExt cx="2966211" cy="1567712"/>
          </a:xfrm>
        </p:grpSpPr>
        <p:sp>
          <p:nvSpPr>
            <p:cNvPr id="217" name="Freeform 44">
              <a:extLst>
                <a:ext uri="{FF2B5EF4-FFF2-40B4-BE49-F238E27FC236}">
                  <a16:creationId xmlns:a16="http://schemas.microsoft.com/office/drawing/2014/main" id="{31F3E8BC-2C57-48F2-BB39-9A568BE28237}"/>
                </a:ext>
              </a:extLst>
            </p:cNvPr>
            <p:cNvSpPr>
              <a:spLocks/>
            </p:cNvSpPr>
            <p:nvPr/>
          </p:nvSpPr>
          <p:spPr bwMode="auto">
            <a:xfrm>
              <a:off x="6134381" y="2659541"/>
              <a:ext cx="2966211" cy="1567712"/>
            </a:xfrm>
            <a:custGeom>
              <a:avLst/>
              <a:gdLst>
                <a:gd name="T0" fmla="*/ 6336 w 7151"/>
                <a:gd name="T1" fmla="*/ 2263 h 3781"/>
                <a:gd name="T2" fmla="*/ 6347 w 7151"/>
                <a:gd name="T3" fmla="*/ 2122 h 3781"/>
                <a:gd name="T4" fmla="*/ 6320 w 7151"/>
                <a:gd name="T5" fmla="*/ 1903 h 3781"/>
                <a:gd name="T6" fmla="*/ 6241 w 7151"/>
                <a:gd name="T7" fmla="*/ 1705 h 3781"/>
                <a:gd name="T8" fmla="*/ 6119 w 7151"/>
                <a:gd name="T9" fmla="*/ 1535 h 3781"/>
                <a:gd name="T10" fmla="*/ 5959 w 7151"/>
                <a:gd name="T11" fmla="*/ 1398 h 3781"/>
                <a:gd name="T12" fmla="*/ 5770 w 7151"/>
                <a:gd name="T13" fmla="*/ 1301 h 3781"/>
                <a:gd name="T14" fmla="*/ 5557 w 7151"/>
                <a:gd name="T15" fmla="*/ 1253 h 3781"/>
                <a:gd name="T16" fmla="*/ 5379 w 7151"/>
                <a:gd name="T17" fmla="*/ 1253 h 3781"/>
                <a:gd name="T18" fmla="*/ 5236 w 7151"/>
                <a:gd name="T19" fmla="*/ 1278 h 3781"/>
                <a:gd name="T20" fmla="*/ 5103 w 7151"/>
                <a:gd name="T21" fmla="*/ 1327 h 3781"/>
                <a:gd name="T22" fmla="*/ 4994 w 7151"/>
                <a:gd name="T23" fmla="*/ 1221 h 3781"/>
                <a:gd name="T24" fmla="*/ 4856 w 7151"/>
                <a:gd name="T25" fmla="*/ 886 h 3781"/>
                <a:gd name="T26" fmla="*/ 4652 w 7151"/>
                <a:gd name="T27" fmla="*/ 591 h 3781"/>
                <a:gd name="T28" fmla="*/ 4391 w 7151"/>
                <a:gd name="T29" fmla="*/ 346 h 3781"/>
                <a:gd name="T30" fmla="*/ 4083 w 7151"/>
                <a:gd name="T31" fmla="*/ 159 h 3781"/>
                <a:gd name="T32" fmla="*/ 3736 w 7151"/>
                <a:gd name="T33" fmla="*/ 41 h 3781"/>
                <a:gd name="T34" fmla="*/ 3360 w 7151"/>
                <a:gd name="T35" fmla="*/ 0 h 3781"/>
                <a:gd name="T36" fmla="*/ 2983 w 7151"/>
                <a:gd name="T37" fmla="*/ 41 h 3781"/>
                <a:gd name="T38" fmla="*/ 2636 w 7151"/>
                <a:gd name="T39" fmla="*/ 159 h 3781"/>
                <a:gd name="T40" fmla="*/ 2328 w 7151"/>
                <a:gd name="T41" fmla="*/ 346 h 3781"/>
                <a:gd name="T42" fmla="*/ 2067 w 7151"/>
                <a:gd name="T43" fmla="*/ 590 h 3781"/>
                <a:gd name="T44" fmla="*/ 1863 w 7151"/>
                <a:gd name="T45" fmla="*/ 886 h 3781"/>
                <a:gd name="T46" fmla="*/ 1725 w 7151"/>
                <a:gd name="T47" fmla="*/ 1221 h 3781"/>
                <a:gd name="T48" fmla="*/ 1592 w 7151"/>
                <a:gd name="T49" fmla="*/ 1340 h 3781"/>
                <a:gd name="T50" fmla="*/ 1422 w 7151"/>
                <a:gd name="T51" fmla="*/ 1325 h 3781"/>
                <a:gd name="T52" fmla="*/ 1188 w 7151"/>
                <a:gd name="T53" fmla="*/ 1353 h 3781"/>
                <a:gd name="T54" fmla="*/ 977 w 7151"/>
                <a:gd name="T55" fmla="*/ 1436 h 3781"/>
                <a:gd name="T56" fmla="*/ 795 w 7151"/>
                <a:gd name="T57" fmla="*/ 1565 h 3781"/>
                <a:gd name="T58" fmla="*/ 648 w 7151"/>
                <a:gd name="T59" fmla="*/ 1733 h 3781"/>
                <a:gd name="T60" fmla="*/ 545 w 7151"/>
                <a:gd name="T61" fmla="*/ 1932 h 3781"/>
                <a:gd name="T62" fmla="*/ 494 w 7151"/>
                <a:gd name="T63" fmla="*/ 2156 h 3781"/>
                <a:gd name="T64" fmla="*/ 494 w 7151"/>
                <a:gd name="T65" fmla="*/ 2348 h 3781"/>
                <a:gd name="T66" fmla="*/ 394 w 7151"/>
                <a:gd name="T67" fmla="*/ 2422 h 3781"/>
                <a:gd name="T68" fmla="*/ 276 w 7151"/>
                <a:gd name="T69" fmla="*/ 2497 h 3781"/>
                <a:gd name="T70" fmla="*/ 176 w 7151"/>
                <a:gd name="T71" fmla="*/ 2593 h 3781"/>
                <a:gd name="T72" fmla="*/ 94 w 7151"/>
                <a:gd name="T73" fmla="*/ 2706 h 3781"/>
                <a:gd name="T74" fmla="*/ 36 w 7151"/>
                <a:gd name="T75" fmla="*/ 2834 h 3781"/>
                <a:gd name="T76" fmla="*/ 5 w 7151"/>
                <a:gd name="T77" fmla="*/ 2974 h 3781"/>
                <a:gd name="T78" fmla="*/ 3 w 7151"/>
                <a:gd name="T79" fmla="*/ 3135 h 3781"/>
                <a:gd name="T80" fmla="*/ 43 w 7151"/>
                <a:gd name="T81" fmla="*/ 3309 h 3781"/>
                <a:gd name="T82" fmla="*/ 123 w 7151"/>
                <a:gd name="T83" fmla="*/ 3464 h 3781"/>
                <a:gd name="T84" fmla="*/ 237 w 7151"/>
                <a:gd name="T85" fmla="*/ 3594 h 3781"/>
                <a:gd name="T86" fmla="*/ 378 w 7151"/>
                <a:gd name="T87" fmla="*/ 3695 h 3781"/>
                <a:gd name="T88" fmla="*/ 543 w 7151"/>
                <a:gd name="T89" fmla="*/ 3759 h 3781"/>
                <a:gd name="T90" fmla="*/ 724 w 7151"/>
                <a:gd name="T91" fmla="*/ 3781 h 3781"/>
                <a:gd name="T92" fmla="*/ 6573 w 7151"/>
                <a:gd name="T93" fmla="*/ 3767 h 3781"/>
                <a:gd name="T94" fmla="*/ 6741 w 7151"/>
                <a:gd name="T95" fmla="*/ 3710 h 3781"/>
                <a:gd name="T96" fmla="*/ 6887 w 7151"/>
                <a:gd name="T97" fmla="*/ 3617 h 3781"/>
                <a:gd name="T98" fmla="*/ 7007 w 7151"/>
                <a:gd name="T99" fmla="*/ 3492 h 3781"/>
                <a:gd name="T100" fmla="*/ 7094 w 7151"/>
                <a:gd name="T101" fmla="*/ 3342 h 3781"/>
                <a:gd name="T102" fmla="*/ 7143 w 7151"/>
                <a:gd name="T103" fmla="*/ 3172 h 3781"/>
                <a:gd name="T104" fmla="*/ 7148 w 7151"/>
                <a:gd name="T105" fmla="*/ 2988 h 3781"/>
                <a:gd name="T106" fmla="*/ 7108 w 7151"/>
                <a:gd name="T107" fmla="*/ 2814 h 3781"/>
                <a:gd name="T108" fmla="*/ 7027 w 7151"/>
                <a:gd name="T109" fmla="*/ 2660 h 3781"/>
                <a:gd name="T110" fmla="*/ 6914 w 7151"/>
                <a:gd name="T111" fmla="*/ 2530 h 3781"/>
                <a:gd name="T112" fmla="*/ 6772 w 7151"/>
                <a:gd name="T113" fmla="*/ 2429 h 3781"/>
                <a:gd name="T114" fmla="*/ 6607 w 7151"/>
                <a:gd name="T115" fmla="*/ 2365 h 3781"/>
                <a:gd name="T116" fmla="*/ 6427 w 7151"/>
                <a:gd name="T117" fmla="*/ 2343 h 3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51" h="3781">
                  <a:moveTo>
                    <a:pt x="6427" y="2343"/>
                  </a:moveTo>
                  <a:lnTo>
                    <a:pt x="6319" y="2343"/>
                  </a:lnTo>
                  <a:lnTo>
                    <a:pt x="6326" y="2317"/>
                  </a:lnTo>
                  <a:lnTo>
                    <a:pt x="6331" y="2289"/>
                  </a:lnTo>
                  <a:lnTo>
                    <a:pt x="6336" y="2263"/>
                  </a:lnTo>
                  <a:lnTo>
                    <a:pt x="6340" y="2235"/>
                  </a:lnTo>
                  <a:lnTo>
                    <a:pt x="6344" y="2207"/>
                  </a:lnTo>
                  <a:lnTo>
                    <a:pt x="6346" y="2178"/>
                  </a:lnTo>
                  <a:lnTo>
                    <a:pt x="6347" y="2151"/>
                  </a:lnTo>
                  <a:lnTo>
                    <a:pt x="6347" y="2122"/>
                  </a:lnTo>
                  <a:lnTo>
                    <a:pt x="6346" y="2077"/>
                  </a:lnTo>
                  <a:lnTo>
                    <a:pt x="6342" y="2032"/>
                  </a:lnTo>
                  <a:lnTo>
                    <a:pt x="6337" y="1989"/>
                  </a:lnTo>
                  <a:lnTo>
                    <a:pt x="6329" y="1946"/>
                  </a:lnTo>
                  <a:lnTo>
                    <a:pt x="6320" y="1903"/>
                  </a:lnTo>
                  <a:lnTo>
                    <a:pt x="6308" y="1862"/>
                  </a:lnTo>
                  <a:lnTo>
                    <a:pt x="6295" y="1821"/>
                  </a:lnTo>
                  <a:lnTo>
                    <a:pt x="6278" y="1781"/>
                  </a:lnTo>
                  <a:lnTo>
                    <a:pt x="6261" y="1743"/>
                  </a:lnTo>
                  <a:lnTo>
                    <a:pt x="6241" y="1705"/>
                  </a:lnTo>
                  <a:lnTo>
                    <a:pt x="6220" y="1669"/>
                  </a:lnTo>
                  <a:lnTo>
                    <a:pt x="6198" y="1633"/>
                  </a:lnTo>
                  <a:lnTo>
                    <a:pt x="6173" y="1599"/>
                  </a:lnTo>
                  <a:lnTo>
                    <a:pt x="6146" y="1566"/>
                  </a:lnTo>
                  <a:lnTo>
                    <a:pt x="6119" y="1535"/>
                  </a:lnTo>
                  <a:lnTo>
                    <a:pt x="6090" y="1504"/>
                  </a:lnTo>
                  <a:lnTo>
                    <a:pt x="6060" y="1475"/>
                  </a:lnTo>
                  <a:lnTo>
                    <a:pt x="6027" y="1447"/>
                  </a:lnTo>
                  <a:lnTo>
                    <a:pt x="5994" y="1422"/>
                  </a:lnTo>
                  <a:lnTo>
                    <a:pt x="5959" y="1398"/>
                  </a:lnTo>
                  <a:lnTo>
                    <a:pt x="5924" y="1374"/>
                  </a:lnTo>
                  <a:lnTo>
                    <a:pt x="5887" y="1353"/>
                  </a:lnTo>
                  <a:lnTo>
                    <a:pt x="5849" y="1335"/>
                  </a:lnTo>
                  <a:lnTo>
                    <a:pt x="5810" y="1317"/>
                  </a:lnTo>
                  <a:lnTo>
                    <a:pt x="5770" y="1301"/>
                  </a:lnTo>
                  <a:lnTo>
                    <a:pt x="5729" y="1287"/>
                  </a:lnTo>
                  <a:lnTo>
                    <a:pt x="5688" y="1276"/>
                  </a:lnTo>
                  <a:lnTo>
                    <a:pt x="5645" y="1266"/>
                  </a:lnTo>
                  <a:lnTo>
                    <a:pt x="5602" y="1258"/>
                  </a:lnTo>
                  <a:lnTo>
                    <a:pt x="5557" y="1253"/>
                  </a:lnTo>
                  <a:lnTo>
                    <a:pt x="5513" y="1249"/>
                  </a:lnTo>
                  <a:lnTo>
                    <a:pt x="5467" y="1248"/>
                  </a:lnTo>
                  <a:lnTo>
                    <a:pt x="5438" y="1248"/>
                  </a:lnTo>
                  <a:lnTo>
                    <a:pt x="5408" y="1251"/>
                  </a:lnTo>
                  <a:lnTo>
                    <a:pt x="5379" y="1253"/>
                  </a:lnTo>
                  <a:lnTo>
                    <a:pt x="5350" y="1256"/>
                  </a:lnTo>
                  <a:lnTo>
                    <a:pt x="5321" y="1261"/>
                  </a:lnTo>
                  <a:lnTo>
                    <a:pt x="5292" y="1266"/>
                  </a:lnTo>
                  <a:lnTo>
                    <a:pt x="5264" y="1272"/>
                  </a:lnTo>
                  <a:lnTo>
                    <a:pt x="5236" y="1278"/>
                  </a:lnTo>
                  <a:lnTo>
                    <a:pt x="5209" y="1287"/>
                  </a:lnTo>
                  <a:lnTo>
                    <a:pt x="5182" y="1295"/>
                  </a:lnTo>
                  <a:lnTo>
                    <a:pt x="5155" y="1305"/>
                  </a:lnTo>
                  <a:lnTo>
                    <a:pt x="5130" y="1316"/>
                  </a:lnTo>
                  <a:lnTo>
                    <a:pt x="5103" y="1327"/>
                  </a:lnTo>
                  <a:lnTo>
                    <a:pt x="5078" y="1338"/>
                  </a:lnTo>
                  <a:lnTo>
                    <a:pt x="5053" y="1351"/>
                  </a:lnTo>
                  <a:lnTo>
                    <a:pt x="5028" y="1365"/>
                  </a:lnTo>
                  <a:lnTo>
                    <a:pt x="5013" y="1293"/>
                  </a:lnTo>
                  <a:lnTo>
                    <a:pt x="4994" y="1221"/>
                  </a:lnTo>
                  <a:lnTo>
                    <a:pt x="4971" y="1151"/>
                  </a:lnTo>
                  <a:lnTo>
                    <a:pt x="4947" y="1082"/>
                  </a:lnTo>
                  <a:lnTo>
                    <a:pt x="4919" y="1016"/>
                  </a:lnTo>
                  <a:lnTo>
                    <a:pt x="4889" y="950"/>
                  </a:lnTo>
                  <a:lnTo>
                    <a:pt x="4856" y="886"/>
                  </a:lnTo>
                  <a:lnTo>
                    <a:pt x="4820" y="824"/>
                  </a:lnTo>
                  <a:lnTo>
                    <a:pt x="4782" y="763"/>
                  </a:lnTo>
                  <a:lnTo>
                    <a:pt x="4741" y="703"/>
                  </a:lnTo>
                  <a:lnTo>
                    <a:pt x="4697" y="647"/>
                  </a:lnTo>
                  <a:lnTo>
                    <a:pt x="4652" y="591"/>
                  </a:lnTo>
                  <a:lnTo>
                    <a:pt x="4604" y="537"/>
                  </a:lnTo>
                  <a:lnTo>
                    <a:pt x="4554" y="486"/>
                  </a:lnTo>
                  <a:lnTo>
                    <a:pt x="4501" y="438"/>
                  </a:lnTo>
                  <a:lnTo>
                    <a:pt x="4448" y="390"/>
                  </a:lnTo>
                  <a:lnTo>
                    <a:pt x="4391" y="346"/>
                  </a:lnTo>
                  <a:lnTo>
                    <a:pt x="4333" y="304"/>
                  </a:lnTo>
                  <a:lnTo>
                    <a:pt x="4273" y="264"/>
                  </a:lnTo>
                  <a:lnTo>
                    <a:pt x="4211" y="227"/>
                  </a:lnTo>
                  <a:lnTo>
                    <a:pt x="4147" y="192"/>
                  </a:lnTo>
                  <a:lnTo>
                    <a:pt x="4083" y="159"/>
                  </a:lnTo>
                  <a:lnTo>
                    <a:pt x="4016" y="130"/>
                  </a:lnTo>
                  <a:lnTo>
                    <a:pt x="3948" y="104"/>
                  </a:lnTo>
                  <a:lnTo>
                    <a:pt x="3879" y="79"/>
                  </a:lnTo>
                  <a:lnTo>
                    <a:pt x="3808" y="58"/>
                  </a:lnTo>
                  <a:lnTo>
                    <a:pt x="3736" y="41"/>
                  </a:lnTo>
                  <a:lnTo>
                    <a:pt x="3663" y="26"/>
                  </a:lnTo>
                  <a:lnTo>
                    <a:pt x="3588" y="15"/>
                  </a:lnTo>
                  <a:lnTo>
                    <a:pt x="3512" y="6"/>
                  </a:lnTo>
                  <a:lnTo>
                    <a:pt x="3437" y="1"/>
                  </a:lnTo>
                  <a:lnTo>
                    <a:pt x="3360" y="0"/>
                  </a:lnTo>
                  <a:lnTo>
                    <a:pt x="3282" y="1"/>
                  </a:lnTo>
                  <a:lnTo>
                    <a:pt x="3206" y="6"/>
                  </a:lnTo>
                  <a:lnTo>
                    <a:pt x="3130" y="15"/>
                  </a:lnTo>
                  <a:lnTo>
                    <a:pt x="3057" y="26"/>
                  </a:lnTo>
                  <a:lnTo>
                    <a:pt x="2983" y="41"/>
                  </a:lnTo>
                  <a:lnTo>
                    <a:pt x="2911" y="58"/>
                  </a:lnTo>
                  <a:lnTo>
                    <a:pt x="2841" y="79"/>
                  </a:lnTo>
                  <a:lnTo>
                    <a:pt x="2771" y="104"/>
                  </a:lnTo>
                  <a:lnTo>
                    <a:pt x="2703" y="130"/>
                  </a:lnTo>
                  <a:lnTo>
                    <a:pt x="2636" y="159"/>
                  </a:lnTo>
                  <a:lnTo>
                    <a:pt x="2571" y="191"/>
                  </a:lnTo>
                  <a:lnTo>
                    <a:pt x="2508" y="227"/>
                  </a:lnTo>
                  <a:lnTo>
                    <a:pt x="2447" y="264"/>
                  </a:lnTo>
                  <a:lnTo>
                    <a:pt x="2386" y="304"/>
                  </a:lnTo>
                  <a:lnTo>
                    <a:pt x="2328" y="346"/>
                  </a:lnTo>
                  <a:lnTo>
                    <a:pt x="2272" y="390"/>
                  </a:lnTo>
                  <a:lnTo>
                    <a:pt x="2217" y="437"/>
                  </a:lnTo>
                  <a:lnTo>
                    <a:pt x="2165" y="486"/>
                  </a:lnTo>
                  <a:lnTo>
                    <a:pt x="2115" y="537"/>
                  </a:lnTo>
                  <a:lnTo>
                    <a:pt x="2067" y="590"/>
                  </a:lnTo>
                  <a:lnTo>
                    <a:pt x="2022" y="646"/>
                  </a:lnTo>
                  <a:lnTo>
                    <a:pt x="1979" y="703"/>
                  </a:lnTo>
                  <a:lnTo>
                    <a:pt x="1938" y="762"/>
                  </a:lnTo>
                  <a:lnTo>
                    <a:pt x="1899" y="823"/>
                  </a:lnTo>
                  <a:lnTo>
                    <a:pt x="1863" y="886"/>
                  </a:lnTo>
                  <a:lnTo>
                    <a:pt x="1831" y="950"/>
                  </a:lnTo>
                  <a:lnTo>
                    <a:pt x="1799" y="1015"/>
                  </a:lnTo>
                  <a:lnTo>
                    <a:pt x="1772" y="1082"/>
                  </a:lnTo>
                  <a:lnTo>
                    <a:pt x="1747" y="1151"/>
                  </a:lnTo>
                  <a:lnTo>
                    <a:pt x="1725" y="1221"/>
                  </a:lnTo>
                  <a:lnTo>
                    <a:pt x="1706" y="1292"/>
                  </a:lnTo>
                  <a:lnTo>
                    <a:pt x="1690" y="1363"/>
                  </a:lnTo>
                  <a:lnTo>
                    <a:pt x="1658" y="1355"/>
                  </a:lnTo>
                  <a:lnTo>
                    <a:pt x="1626" y="1347"/>
                  </a:lnTo>
                  <a:lnTo>
                    <a:pt x="1592" y="1340"/>
                  </a:lnTo>
                  <a:lnTo>
                    <a:pt x="1559" y="1335"/>
                  </a:lnTo>
                  <a:lnTo>
                    <a:pt x="1525" y="1330"/>
                  </a:lnTo>
                  <a:lnTo>
                    <a:pt x="1491" y="1327"/>
                  </a:lnTo>
                  <a:lnTo>
                    <a:pt x="1456" y="1325"/>
                  </a:lnTo>
                  <a:lnTo>
                    <a:pt x="1422" y="1325"/>
                  </a:lnTo>
                  <a:lnTo>
                    <a:pt x="1374" y="1326"/>
                  </a:lnTo>
                  <a:lnTo>
                    <a:pt x="1326" y="1329"/>
                  </a:lnTo>
                  <a:lnTo>
                    <a:pt x="1279" y="1336"/>
                  </a:lnTo>
                  <a:lnTo>
                    <a:pt x="1234" y="1343"/>
                  </a:lnTo>
                  <a:lnTo>
                    <a:pt x="1188" y="1353"/>
                  </a:lnTo>
                  <a:lnTo>
                    <a:pt x="1145" y="1367"/>
                  </a:lnTo>
                  <a:lnTo>
                    <a:pt x="1101" y="1381"/>
                  </a:lnTo>
                  <a:lnTo>
                    <a:pt x="1059" y="1398"/>
                  </a:lnTo>
                  <a:lnTo>
                    <a:pt x="1018" y="1415"/>
                  </a:lnTo>
                  <a:lnTo>
                    <a:pt x="977" y="1436"/>
                  </a:lnTo>
                  <a:lnTo>
                    <a:pt x="939" y="1459"/>
                  </a:lnTo>
                  <a:lnTo>
                    <a:pt x="901" y="1483"/>
                  </a:lnTo>
                  <a:lnTo>
                    <a:pt x="864" y="1508"/>
                  </a:lnTo>
                  <a:lnTo>
                    <a:pt x="828" y="1536"/>
                  </a:lnTo>
                  <a:lnTo>
                    <a:pt x="795" y="1565"/>
                  </a:lnTo>
                  <a:lnTo>
                    <a:pt x="763" y="1596"/>
                  </a:lnTo>
                  <a:lnTo>
                    <a:pt x="731" y="1628"/>
                  </a:lnTo>
                  <a:lnTo>
                    <a:pt x="702" y="1662"/>
                  </a:lnTo>
                  <a:lnTo>
                    <a:pt x="675" y="1696"/>
                  </a:lnTo>
                  <a:lnTo>
                    <a:pt x="648" y="1733"/>
                  </a:lnTo>
                  <a:lnTo>
                    <a:pt x="624" y="1770"/>
                  </a:lnTo>
                  <a:lnTo>
                    <a:pt x="601" y="1809"/>
                  </a:lnTo>
                  <a:lnTo>
                    <a:pt x="581" y="1849"/>
                  </a:lnTo>
                  <a:lnTo>
                    <a:pt x="562" y="1890"/>
                  </a:lnTo>
                  <a:lnTo>
                    <a:pt x="545" y="1932"/>
                  </a:lnTo>
                  <a:lnTo>
                    <a:pt x="531" y="1975"/>
                  </a:lnTo>
                  <a:lnTo>
                    <a:pt x="519" y="2019"/>
                  </a:lnTo>
                  <a:lnTo>
                    <a:pt x="507" y="2063"/>
                  </a:lnTo>
                  <a:lnTo>
                    <a:pt x="500" y="2110"/>
                  </a:lnTo>
                  <a:lnTo>
                    <a:pt x="494" y="2156"/>
                  </a:lnTo>
                  <a:lnTo>
                    <a:pt x="490" y="2203"/>
                  </a:lnTo>
                  <a:lnTo>
                    <a:pt x="489" y="2250"/>
                  </a:lnTo>
                  <a:lnTo>
                    <a:pt x="490" y="2284"/>
                  </a:lnTo>
                  <a:lnTo>
                    <a:pt x="492" y="2316"/>
                  </a:lnTo>
                  <a:lnTo>
                    <a:pt x="494" y="2348"/>
                  </a:lnTo>
                  <a:lnTo>
                    <a:pt x="499" y="2379"/>
                  </a:lnTo>
                  <a:lnTo>
                    <a:pt x="471" y="2389"/>
                  </a:lnTo>
                  <a:lnTo>
                    <a:pt x="445" y="2399"/>
                  </a:lnTo>
                  <a:lnTo>
                    <a:pt x="419" y="2410"/>
                  </a:lnTo>
                  <a:lnTo>
                    <a:pt x="394" y="2422"/>
                  </a:lnTo>
                  <a:lnTo>
                    <a:pt x="369" y="2435"/>
                  </a:lnTo>
                  <a:lnTo>
                    <a:pt x="345" y="2449"/>
                  </a:lnTo>
                  <a:lnTo>
                    <a:pt x="321" y="2465"/>
                  </a:lnTo>
                  <a:lnTo>
                    <a:pt x="298" y="2480"/>
                  </a:lnTo>
                  <a:lnTo>
                    <a:pt x="276" y="2497"/>
                  </a:lnTo>
                  <a:lnTo>
                    <a:pt x="255" y="2515"/>
                  </a:lnTo>
                  <a:lnTo>
                    <a:pt x="233" y="2533"/>
                  </a:lnTo>
                  <a:lnTo>
                    <a:pt x="213" y="2552"/>
                  </a:lnTo>
                  <a:lnTo>
                    <a:pt x="193" y="2572"/>
                  </a:lnTo>
                  <a:lnTo>
                    <a:pt x="176" y="2593"/>
                  </a:lnTo>
                  <a:lnTo>
                    <a:pt x="158" y="2614"/>
                  </a:lnTo>
                  <a:lnTo>
                    <a:pt x="140" y="2636"/>
                  </a:lnTo>
                  <a:lnTo>
                    <a:pt x="124" y="2658"/>
                  </a:lnTo>
                  <a:lnTo>
                    <a:pt x="109" y="2682"/>
                  </a:lnTo>
                  <a:lnTo>
                    <a:pt x="94" y="2706"/>
                  </a:lnTo>
                  <a:lnTo>
                    <a:pt x="81" y="2730"/>
                  </a:lnTo>
                  <a:lnTo>
                    <a:pt x="69" y="2756"/>
                  </a:lnTo>
                  <a:lnTo>
                    <a:pt x="56" y="2781"/>
                  </a:lnTo>
                  <a:lnTo>
                    <a:pt x="46" y="2808"/>
                  </a:lnTo>
                  <a:lnTo>
                    <a:pt x="36" y="2834"/>
                  </a:lnTo>
                  <a:lnTo>
                    <a:pt x="29" y="2861"/>
                  </a:lnTo>
                  <a:lnTo>
                    <a:pt x="21" y="2888"/>
                  </a:lnTo>
                  <a:lnTo>
                    <a:pt x="14" y="2916"/>
                  </a:lnTo>
                  <a:lnTo>
                    <a:pt x="9" y="2945"/>
                  </a:lnTo>
                  <a:lnTo>
                    <a:pt x="5" y="2974"/>
                  </a:lnTo>
                  <a:lnTo>
                    <a:pt x="2" y="3002"/>
                  </a:lnTo>
                  <a:lnTo>
                    <a:pt x="0" y="3032"/>
                  </a:lnTo>
                  <a:lnTo>
                    <a:pt x="0" y="3062"/>
                  </a:lnTo>
                  <a:lnTo>
                    <a:pt x="1" y="3099"/>
                  </a:lnTo>
                  <a:lnTo>
                    <a:pt x="3" y="3135"/>
                  </a:lnTo>
                  <a:lnTo>
                    <a:pt x="7" y="3172"/>
                  </a:lnTo>
                  <a:lnTo>
                    <a:pt x="14" y="3207"/>
                  </a:lnTo>
                  <a:lnTo>
                    <a:pt x="22" y="3241"/>
                  </a:lnTo>
                  <a:lnTo>
                    <a:pt x="32" y="3276"/>
                  </a:lnTo>
                  <a:lnTo>
                    <a:pt x="43" y="3309"/>
                  </a:lnTo>
                  <a:lnTo>
                    <a:pt x="56" y="3342"/>
                  </a:lnTo>
                  <a:lnTo>
                    <a:pt x="71" y="3374"/>
                  </a:lnTo>
                  <a:lnTo>
                    <a:pt x="86" y="3405"/>
                  </a:lnTo>
                  <a:lnTo>
                    <a:pt x="104" y="3435"/>
                  </a:lnTo>
                  <a:lnTo>
                    <a:pt x="123" y="3464"/>
                  </a:lnTo>
                  <a:lnTo>
                    <a:pt x="143" y="3492"/>
                  </a:lnTo>
                  <a:lnTo>
                    <a:pt x="164" y="3519"/>
                  </a:lnTo>
                  <a:lnTo>
                    <a:pt x="188" y="3545"/>
                  </a:lnTo>
                  <a:lnTo>
                    <a:pt x="211" y="3571"/>
                  </a:lnTo>
                  <a:lnTo>
                    <a:pt x="237" y="3594"/>
                  </a:lnTo>
                  <a:lnTo>
                    <a:pt x="264" y="3617"/>
                  </a:lnTo>
                  <a:lnTo>
                    <a:pt x="290" y="3638"/>
                  </a:lnTo>
                  <a:lnTo>
                    <a:pt x="319" y="3658"/>
                  </a:lnTo>
                  <a:lnTo>
                    <a:pt x="348" y="3677"/>
                  </a:lnTo>
                  <a:lnTo>
                    <a:pt x="378" y="3695"/>
                  </a:lnTo>
                  <a:lnTo>
                    <a:pt x="409" y="3710"/>
                  </a:lnTo>
                  <a:lnTo>
                    <a:pt x="442" y="3725"/>
                  </a:lnTo>
                  <a:lnTo>
                    <a:pt x="475" y="3738"/>
                  </a:lnTo>
                  <a:lnTo>
                    <a:pt x="509" y="3749"/>
                  </a:lnTo>
                  <a:lnTo>
                    <a:pt x="543" y="3759"/>
                  </a:lnTo>
                  <a:lnTo>
                    <a:pt x="578" y="3767"/>
                  </a:lnTo>
                  <a:lnTo>
                    <a:pt x="613" y="3773"/>
                  </a:lnTo>
                  <a:lnTo>
                    <a:pt x="650" y="3778"/>
                  </a:lnTo>
                  <a:lnTo>
                    <a:pt x="687" y="3780"/>
                  </a:lnTo>
                  <a:lnTo>
                    <a:pt x="724" y="3781"/>
                  </a:lnTo>
                  <a:lnTo>
                    <a:pt x="6427" y="3781"/>
                  </a:lnTo>
                  <a:lnTo>
                    <a:pt x="6464" y="3780"/>
                  </a:lnTo>
                  <a:lnTo>
                    <a:pt x="6501" y="3778"/>
                  </a:lnTo>
                  <a:lnTo>
                    <a:pt x="6537" y="3773"/>
                  </a:lnTo>
                  <a:lnTo>
                    <a:pt x="6573" y="3767"/>
                  </a:lnTo>
                  <a:lnTo>
                    <a:pt x="6607" y="3759"/>
                  </a:lnTo>
                  <a:lnTo>
                    <a:pt x="6642" y="3749"/>
                  </a:lnTo>
                  <a:lnTo>
                    <a:pt x="6675" y="3738"/>
                  </a:lnTo>
                  <a:lnTo>
                    <a:pt x="6709" y="3725"/>
                  </a:lnTo>
                  <a:lnTo>
                    <a:pt x="6741" y="3710"/>
                  </a:lnTo>
                  <a:lnTo>
                    <a:pt x="6772" y="3695"/>
                  </a:lnTo>
                  <a:lnTo>
                    <a:pt x="6802" y="3677"/>
                  </a:lnTo>
                  <a:lnTo>
                    <a:pt x="6831" y="3658"/>
                  </a:lnTo>
                  <a:lnTo>
                    <a:pt x="6860" y="3638"/>
                  </a:lnTo>
                  <a:lnTo>
                    <a:pt x="6887" y="3617"/>
                  </a:lnTo>
                  <a:lnTo>
                    <a:pt x="6914" y="3594"/>
                  </a:lnTo>
                  <a:lnTo>
                    <a:pt x="6939" y="3571"/>
                  </a:lnTo>
                  <a:lnTo>
                    <a:pt x="6963" y="3545"/>
                  </a:lnTo>
                  <a:lnTo>
                    <a:pt x="6986" y="3519"/>
                  </a:lnTo>
                  <a:lnTo>
                    <a:pt x="7007" y="3492"/>
                  </a:lnTo>
                  <a:lnTo>
                    <a:pt x="7027" y="3464"/>
                  </a:lnTo>
                  <a:lnTo>
                    <a:pt x="7046" y="3435"/>
                  </a:lnTo>
                  <a:lnTo>
                    <a:pt x="7064" y="3405"/>
                  </a:lnTo>
                  <a:lnTo>
                    <a:pt x="7080" y="3374"/>
                  </a:lnTo>
                  <a:lnTo>
                    <a:pt x="7094" y="3342"/>
                  </a:lnTo>
                  <a:lnTo>
                    <a:pt x="7108" y="3309"/>
                  </a:lnTo>
                  <a:lnTo>
                    <a:pt x="7119" y="3276"/>
                  </a:lnTo>
                  <a:lnTo>
                    <a:pt x="7129" y="3241"/>
                  </a:lnTo>
                  <a:lnTo>
                    <a:pt x="7137" y="3207"/>
                  </a:lnTo>
                  <a:lnTo>
                    <a:pt x="7143" y="3172"/>
                  </a:lnTo>
                  <a:lnTo>
                    <a:pt x="7148" y="3135"/>
                  </a:lnTo>
                  <a:lnTo>
                    <a:pt x="7150" y="3099"/>
                  </a:lnTo>
                  <a:lnTo>
                    <a:pt x="7151" y="3062"/>
                  </a:lnTo>
                  <a:lnTo>
                    <a:pt x="7150" y="3024"/>
                  </a:lnTo>
                  <a:lnTo>
                    <a:pt x="7148" y="2988"/>
                  </a:lnTo>
                  <a:lnTo>
                    <a:pt x="7143" y="2953"/>
                  </a:lnTo>
                  <a:lnTo>
                    <a:pt x="7137" y="2917"/>
                  </a:lnTo>
                  <a:lnTo>
                    <a:pt x="7129" y="2882"/>
                  </a:lnTo>
                  <a:lnTo>
                    <a:pt x="7119" y="2849"/>
                  </a:lnTo>
                  <a:lnTo>
                    <a:pt x="7108" y="2814"/>
                  </a:lnTo>
                  <a:lnTo>
                    <a:pt x="7094" y="2782"/>
                  </a:lnTo>
                  <a:lnTo>
                    <a:pt x="7080" y="2750"/>
                  </a:lnTo>
                  <a:lnTo>
                    <a:pt x="7064" y="2719"/>
                  </a:lnTo>
                  <a:lnTo>
                    <a:pt x="7046" y="2689"/>
                  </a:lnTo>
                  <a:lnTo>
                    <a:pt x="7027" y="2660"/>
                  </a:lnTo>
                  <a:lnTo>
                    <a:pt x="7007" y="2632"/>
                  </a:lnTo>
                  <a:lnTo>
                    <a:pt x="6986" y="2604"/>
                  </a:lnTo>
                  <a:lnTo>
                    <a:pt x="6963" y="2579"/>
                  </a:lnTo>
                  <a:lnTo>
                    <a:pt x="6939" y="2553"/>
                  </a:lnTo>
                  <a:lnTo>
                    <a:pt x="6914" y="2530"/>
                  </a:lnTo>
                  <a:lnTo>
                    <a:pt x="6887" y="2507"/>
                  </a:lnTo>
                  <a:lnTo>
                    <a:pt x="6860" y="2486"/>
                  </a:lnTo>
                  <a:lnTo>
                    <a:pt x="6831" y="2466"/>
                  </a:lnTo>
                  <a:lnTo>
                    <a:pt x="6802" y="2447"/>
                  </a:lnTo>
                  <a:lnTo>
                    <a:pt x="6772" y="2429"/>
                  </a:lnTo>
                  <a:lnTo>
                    <a:pt x="6741" y="2414"/>
                  </a:lnTo>
                  <a:lnTo>
                    <a:pt x="6709" y="2400"/>
                  </a:lnTo>
                  <a:lnTo>
                    <a:pt x="6675" y="2386"/>
                  </a:lnTo>
                  <a:lnTo>
                    <a:pt x="6642" y="2375"/>
                  </a:lnTo>
                  <a:lnTo>
                    <a:pt x="6607" y="2365"/>
                  </a:lnTo>
                  <a:lnTo>
                    <a:pt x="6573" y="2358"/>
                  </a:lnTo>
                  <a:lnTo>
                    <a:pt x="6537" y="2351"/>
                  </a:lnTo>
                  <a:lnTo>
                    <a:pt x="6501" y="2347"/>
                  </a:lnTo>
                  <a:lnTo>
                    <a:pt x="6464" y="2344"/>
                  </a:lnTo>
                  <a:lnTo>
                    <a:pt x="6427" y="2343"/>
                  </a:lnTo>
                  <a:close/>
                </a:path>
              </a:pathLst>
            </a:custGeom>
            <a:solidFill>
              <a:schemeClr val="accent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400" b="1" dirty="0"/>
            </a:p>
          </p:txBody>
        </p:sp>
        <p:sp>
          <p:nvSpPr>
            <p:cNvPr id="218" name="Freeform 45">
              <a:extLst>
                <a:ext uri="{FF2B5EF4-FFF2-40B4-BE49-F238E27FC236}">
                  <a16:creationId xmlns:a16="http://schemas.microsoft.com/office/drawing/2014/main" id="{71D3F188-83A9-4350-B339-C23ADA1FCC1A}"/>
                </a:ext>
              </a:extLst>
            </p:cNvPr>
            <p:cNvSpPr>
              <a:spLocks/>
            </p:cNvSpPr>
            <p:nvPr/>
          </p:nvSpPr>
          <p:spPr bwMode="auto">
            <a:xfrm>
              <a:off x="7503019" y="2659541"/>
              <a:ext cx="1597573" cy="1567712"/>
            </a:xfrm>
            <a:custGeom>
              <a:avLst/>
              <a:gdLst>
                <a:gd name="T0" fmla="*/ 0 w 3855"/>
                <a:gd name="T1" fmla="*/ 3781 h 3781"/>
                <a:gd name="T2" fmla="*/ 31 w 3855"/>
                <a:gd name="T3" fmla="*/ 0 h 3781"/>
                <a:gd name="T4" fmla="*/ 141 w 3855"/>
                <a:gd name="T5" fmla="*/ 1 h 3781"/>
                <a:gd name="T6" fmla="*/ 367 w 3855"/>
                <a:gd name="T7" fmla="*/ 26 h 3781"/>
                <a:gd name="T8" fmla="*/ 583 w 3855"/>
                <a:gd name="T9" fmla="*/ 79 h 3781"/>
                <a:gd name="T10" fmla="*/ 787 w 3855"/>
                <a:gd name="T11" fmla="*/ 159 h 3781"/>
                <a:gd name="T12" fmla="*/ 977 w 3855"/>
                <a:gd name="T13" fmla="*/ 264 h 3781"/>
                <a:gd name="T14" fmla="*/ 1152 w 3855"/>
                <a:gd name="T15" fmla="*/ 390 h 3781"/>
                <a:gd name="T16" fmla="*/ 1308 w 3855"/>
                <a:gd name="T17" fmla="*/ 537 h 3781"/>
                <a:gd name="T18" fmla="*/ 1445 w 3855"/>
                <a:gd name="T19" fmla="*/ 703 h 3781"/>
                <a:gd name="T20" fmla="*/ 1560 w 3855"/>
                <a:gd name="T21" fmla="*/ 886 h 3781"/>
                <a:gd name="T22" fmla="*/ 1651 w 3855"/>
                <a:gd name="T23" fmla="*/ 1082 h 3781"/>
                <a:gd name="T24" fmla="*/ 1717 w 3855"/>
                <a:gd name="T25" fmla="*/ 1293 h 3781"/>
                <a:gd name="T26" fmla="*/ 1782 w 3855"/>
                <a:gd name="T27" fmla="*/ 1338 h 3781"/>
                <a:gd name="T28" fmla="*/ 1859 w 3855"/>
                <a:gd name="T29" fmla="*/ 1305 h 3781"/>
                <a:gd name="T30" fmla="*/ 1940 w 3855"/>
                <a:gd name="T31" fmla="*/ 1278 h 3781"/>
                <a:gd name="T32" fmla="*/ 2025 w 3855"/>
                <a:gd name="T33" fmla="*/ 1261 h 3781"/>
                <a:gd name="T34" fmla="*/ 2112 w 3855"/>
                <a:gd name="T35" fmla="*/ 1251 h 3781"/>
                <a:gd name="T36" fmla="*/ 2217 w 3855"/>
                <a:gd name="T37" fmla="*/ 1249 h 3781"/>
                <a:gd name="T38" fmla="*/ 2349 w 3855"/>
                <a:gd name="T39" fmla="*/ 1266 h 3781"/>
                <a:gd name="T40" fmla="*/ 2474 w 3855"/>
                <a:gd name="T41" fmla="*/ 1301 h 3781"/>
                <a:gd name="T42" fmla="*/ 2591 w 3855"/>
                <a:gd name="T43" fmla="*/ 1353 h 3781"/>
                <a:gd name="T44" fmla="*/ 2698 w 3855"/>
                <a:gd name="T45" fmla="*/ 1422 h 3781"/>
                <a:gd name="T46" fmla="*/ 2794 w 3855"/>
                <a:gd name="T47" fmla="*/ 1504 h 3781"/>
                <a:gd name="T48" fmla="*/ 2877 w 3855"/>
                <a:gd name="T49" fmla="*/ 1599 h 3781"/>
                <a:gd name="T50" fmla="*/ 2945 w 3855"/>
                <a:gd name="T51" fmla="*/ 1705 h 3781"/>
                <a:gd name="T52" fmla="*/ 2999 w 3855"/>
                <a:gd name="T53" fmla="*/ 1821 h 3781"/>
                <a:gd name="T54" fmla="*/ 3033 w 3855"/>
                <a:gd name="T55" fmla="*/ 1946 h 3781"/>
                <a:gd name="T56" fmla="*/ 3050 w 3855"/>
                <a:gd name="T57" fmla="*/ 2077 h 3781"/>
                <a:gd name="T58" fmla="*/ 3050 w 3855"/>
                <a:gd name="T59" fmla="*/ 2178 h 3781"/>
                <a:gd name="T60" fmla="*/ 3040 w 3855"/>
                <a:gd name="T61" fmla="*/ 2263 h 3781"/>
                <a:gd name="T62" fmla="*/ 3023 w 3855"/>
                <a:gd name="T63" fmla="*/ 2343 h 3781"/>
                <a:gd name="T64" fmla="*/ 3168 w 3855"/>
                <a:gd name="T65" fmla="*/ 2344 h 3781"/>
                <a:gd name="T66" fmla="*/ 3277 w 3855"/>
                <a:gd name="T67" fmla="*/ 2358 h 3781"/>
                <a:gd name="T68" fmla="*/ 3379 w 3855"/>
                <a:gd name="T69" fmla="*/ 2386 h 3781"/>
                <a:gd name="T70" fmla="*/ 3476 w 3855"/>
                <a:gd name="T71" fmla="*/ 2429 h 3781"/>
                <a:gd name="T72" fmla="*/ 3564 w 3855"/>
                <a:gd name="T73" fmla="*/ 2486 h 3781"/>
                <a:gd name="T74" fmla="*/ 3643 w 3855"/>
                <a:gd name="T75" fmla="*/ 2553 h 3781"/>
                <a:gd name="T76" fmla="*/ 3711 w 3855"/>
                <a:gd name="T77" fmla="*/ 2632 h 3781"/>
                <a:gd name="T78" fmla="*/ 3768 w 3855"/>
                <a:gd name="T79" fmla="*/ 2719 h 3781"/>
                <a:gd name="T80" fmla="*/ 3812 w 3855"/>
                <a:gd name="T81" fmla="*/ 2814 h 3781"/>
                <a:gd name="T82" fmla="*/ 3841 w 3855"/>
                <a:gd name="T83" fmla="*/ 2917 h 3781"/>
                <a:gd name="T84" fmla="*/ 3854 w 3855"/>
                <a:gd name="T85" fmla="*/ 3026 h 3781"/>
                <a:gd name="T86" fmla="*/ 3852 w 3855"/>
                <a:gd name="T87" fmla="*/ 3135 h 3781"/>
                <a:gd name="T88" fmla="*/ 3833 w 3855"/>
                <a:gd name="T89" fmla="*/ 3241 h 3781"/>
                <a:gd name="T90" fmla="*/ 3798 w 3855"/>
                <a:gd name="T91" fmla="*/ 3342 h 3781"/>
                <a:gd name="T92" fmla="*/ 3750 w 3855"/>
                <a:gd name="T93" fmla="*/ 3435 h 3781"/>
                <a:gd name="T94" fmla="*/ 3690 w 3855"/>
                <a:gd name="T95" fmla="*/ 3519 h 3781"/>
                <a:gd name="T96" fmla="*/ 3618 w 3855"/>
                <a:gd name="T97" fmla="*/ 3594 h 3781"/>
                <a:gd name="T98" fmla="*/ 3535 w 3855"/>
                <a:gd name="T99" fmla="*/ 3658 h 3781"/>
                <a:gd name="T100" fmla="*/ 3445 w 3855"/>
                <a:gd name="T101" fmla="*/ 3710 h 3781"/>
                <a:gd name="T102" fmla="*/ 3346 w 3855"/>
                <a:gd name="T103" fmla="*/ 3749 h 3781"/>
                <a:gd name="T104" fmla="*/ 3241 w 3855"/>
                <a:gd name="T105" fmla="*/ 3773 h 3781"/>
                <a:gd name="T106" fmla="*/ 3131 w 3855"/>
                <a:gd name="T107" fmla="*/ 3781 h 3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55" h="3781">
                  <a:moveTo>
                    <a:pt x="3131" y="3781"/>
                  </a:moveTo>
                  <a:lnTo>
                    <a:pt x="1609" y="3781"/>
                  </a:lnTo>
                  <a:lnTo>
                    <a:pt x="0" y="3781"/>
                  </a:lnTo>
                  <a:lnTo>
                    <a:pt x="0" y="1"/>
                  </a:lnTo>
                  <a:lnTo>
                    <a:pt x="16" y="1"/>
                  </a:lnTo>
                  <a:lnTo>
                    <a:pt x="31" y="0"/>
                  </a:lnTo>
                  <a:lnTo>
                    <a:pt x="47" y="0"/>
                  </a:lnTo>
                  <a:lnTo>
                    <a:pt x="64" y="0"/>
                  </a:lnTo>
                  <a:lnTo>
                    <a:pt x="141" y="1"/>
                  </a:lnTo>
                  <a:lnTo>
                    <a:pt x="216" y="6"/>
                  </a:lnTo>
                  <a:lnTo>
                    <a:pt x="292" y="15"/>
                  </a:lnTo>
                  <a:lnTo>
                    <a:pt x="367" y="26"/>
                  </a:lnTo>
                  <a:lnTo>
                    <a:pt x="440" y="41"/>
                  </a:lnTo>
                  <a:lnTo>
                    <a:pt x="512" y="58"/>
                  </a:lnTo>
                  <a:lnTo>
                    <a:pt x="583" y="79"/>
                  </a:lnTo>
                  <a:lnTo>
                    <a:pt x="652" y="104"/>
                  </a:lnTo>
                  <a:lnTo>
                    <a:pt x="720" y="130"/>
                  </a:lnTo>
                  <a:lnTo>
                    <a:pt x="787" y="159"/>
                  </a:lnTo>
                  <a:lnTo>
                    <a:pt x="851" y="192"/>
                  </a:lnTo>
                  <a:lnTo>
                    <a:pt x="915" y="227"/>
                  </a:lnTo>
                  <a:lnTo>
                    <a:pt x="977" y="264"/>
                  </a:lnTo>
                  <a:lnTo>
                    <a:pt x="1037" y="304"/>
                  </a:lnTo>
                  <a:lnTo>
                    <a:pt x="1095" y="346"/>
                  </a:lnTo>
                  <a:lnTo>
                    <a:pt x="1152" y="390"/>
                  </a:lnTo>
                  <a:lnTo>
                    <a:pt x="1205" y="438"/>
                  </a:lnTo>
                  <a:lnTo>
                    <a:pt x="1258" y="486"/>
                  </a:lnTo>
                  <a:lnTo>
                    <a:pt x="1308" y="537"/>
                  </a:lnTo>
                  <a:lnTo>
                    <a:pt x="1356" y="591"/>
                  </a:lnTo>
                  <a:lnTo>
                    <a:pt x="1401" y="647"/>
                  </a:lnTo>
                  <a:lnTo>
                    <a:pt x="1445" y="703"/>
                  </a:lnTo>
                  <a:lnTo>
                    <a:pt x="1486" y="763"/>
                  </a:lnTo>
                  <a:lnTo>
                    <a:pt x="1524" y="824"/>
                  </a:lnTo>
                  <a:lnTo>
                    <a:pt x="1560" y="886"/>
                  </a:lnTo>
                  <a:lnTo>
                    <a:pt x="1593" y="950"/>
                  </a:lnTo>
                  <a:lnTo>
                    <a:pt x="1623" y="1016"/>
                  </a:lnTo>
                  <a:lnTo>
                    <a:pt x="1651" y="1082"/>
                  </a:lnTo>
                  <a:lnTo>
                    <a:pt x="1675" y="1151"/>
                  </a:lnTo>
                  <a:lnTo>
                    <a:pt x="1698" y="1221"/>
                  </a:lnTo>
                  <a:lnTo>
                    <a:pt x="1717" y="1293"/>
                  </a:lnTo>
                  <a:lnTo>
                    <a:pt x="1732" y="1365"/>
                  </a:lnTo>
                  <a:lnTo>
                    <a:pt x="1757" y="1351"/>
                  </a:lnTo>
                  <a:lnTo>
                    <a:pt x="1782" y="1338"/>
                  </a:lnTo>
                  <a:lnTo>
                    <a:pt x="1807" y="1327"/>
                  </a:lnTo>
                  <a:lnTo>
                    <a:pt x="1834" y="1316"/>
                  </a:lnTo>
                  <a:lnTo>
                    <a:pt x="1859" y="1305"/>
                  </a:lnTo>
                  <a:lnTo>
                    <a:pt x="1886" y="1295"/>
                  </a:lnTo>
                  <a:lnTo>
                    <a:pt x="1913" y="1287"/>
                  </a:lnTo>
                  <a:lnTo>
                    <a:pt x="1940" y="1278"/>
                  </a:lnTo>
                  <a:lnTo>
                    <a:pt x="1968" y="1272"/>
                  </a:lnTo>
                  <a:lnTo>
                    <a:pt x="1996" y="1266"/>
                  </a:lnTo>
                  <a:lnTo>
                    <a:pt x="2025" y="1261"/>
                  </a:lnTo>
                  <a:lnTo>
                    <a:pt x="2054" y="1256"/>
                  </a:lnTo>
                  <a:lnTo>
                    <a:pt x="2083" y="1253"/>
                  </a:lnTo>
                  <a:lnTo>
                    <a:pt x="2112" y="1251"/>
                  </a:lnTo>
                  <a:lnTo>
                    <a:pt x="2142" y="1248"/>
                  </a:lnTo>
                  <a:lnTo>
                    <a:pt x="2171" y="1248"/>
                  </a:lnTo>
                  <a:lnTo>
                    <a:pt x="2217" y="1249"/>
                  </a:lnTo>
                  <a:lnTo>
                    <a:pt x="2261" y="1253"/>
                  </a:lnTo>
                  <a:lnTo>
                    <a:pt x="2306" y="1258"/>
                  </a:lnTo>
                  <a:lnTo>
                    <a:pt x="2349" y="1266"/>
                  </a:lnTo>
                  <a:lnTo>
                    <a:pt x="2392" y="1276"/>
                  </a:lnTo>
                  <a:lnTo>
                    <a:pt x="2433" y="1287"/>
                  </a:lnTo>
                  <a:lnTo>
                    <a:pt x="2474" y="1301"/>
                  </a:lnTo>
                  <a:lnTo>
                    <a:pt x="2514" y="1317"/>
                  </a:lnTo>
                  <a:lnTo>
                    <a:pt x="2553" y="1335"/>
                  </a:lnTo>
                  <a:lnTo>
                    <a:pt x="2591" y="1353"/>
                  </a:lnTo>
                  <a:lnTo>
                    <a:pt x="2628" y="1374"/>
                  </a:lnTo>
                  <a:lnTo>
                    <a:pt x="2663" y="1398"/>
                  </a:lnTo>
                  <a:lnTo>
                    <a:pt x="2698" y="1422"/>
                  </a:lnTo>
                  <a:lnTo>
                    <a:pt x="2731" y="1447"/>
                  </a:lnTo>
                  <a:lnTo>
                    <a:pt x="2764" y="1475"/>
                  </a:lnTo>
                  <a:lnTo>
                    <a:pt x="2794" y="1504"/>
                  </a:lnTo>
                  <a:lnTo>
                    <a:pt x="2823" y="1535"/>
                  </a:lnTo>
                  <a:lnTo>
                    <a:pt x="2850" y="1566"/>
                  </a:lnTo>
                  <a:lnTo>
                    <a:pt x="2877" y="1599"/>
                  </a:lnTo>
                  <a:lnTo>
                    <a:pt x="2902" y="1633"/>
                  </a:lnTo>
                  <a:lnTo>
                    <a:pt x="2924" y="1669"/>
                  </a:lnTo>
                  <a:lnTo>
                    <a:pt x="2945" y="1705"/>
                  </a:lnTo>
                  <a:lnTo>
                    <a:pt x="2965" y="1743"/>
                  </a:lnTo>
                  <a:lnTo>
                    <a:pt x="2982" y="1781"/>
                  </a:lnTo>
                  <a:lnTo>
                    <a:pt x="2999" y="1821"/>
                  </a:lnTo>
                  <a:lnTo>
                    <a:pt x="3012" y="1862"/>
                  </a:lnTo>
                  <a:lnTo>
                    <a:pt x="3024" y="1903"/>
                  </a:lnTo>
                  <a:lnTo>
                    <a:pt x="3033" y="1946"/>
                  </a:lnTo>
                  <a:lnTo>
                    <a:pt x="3041" y="1989"/>
                  </a:lnTo>
                  <a:lnTo>
                    <a:pt x="3046" y="2032"/>
                  </a:lnTo>
                  <a:lnTo>
                    <a:pt x="3050" y="2077"/>
                  </a:lnTo>
                  <a:lnTo>
                    <a:pt x="3051" y="2122"/>
                  </a:lnTo>
                  <a:lnTo>
                    <a:pt x="3051" y="2151"/>
                  </a:lnTo>
                  <a:lnTo>
                    <a:pt x="3050" y="2178"/>
                  </a:lnTo>
                  <a:lnTo>
                    <a:pt x="3048" y="2207"/>
                  </a:lnTo>
                  <a:lnTo>
                    <a:pt x="3044" y="2235"/>
                  </a:lnTo>
                  <a:lnTo>
                    <a:pt x="3040" y="2263"/>
                  </a:lnTo>
                  <a:lnTo>
                    <a:pt x="3035" y="2289"/>
                  </a:lnTo>
                  <a:lnTo>
                    <a:pt x="3030" y="2317"/>
                  </a:lnTo>
                  <a:lnTo>
                    <a:pt x="3023" y="2343"/>
                  </a:lnTo>
                  <a:lnTo>
                    <a:pt x="3023" y="2343"/>
                  </a:lnTo>
                  <a:lnTo>
                    <a:pt x="3131" y="2343"/>
                  </a:lnTo>
                  <a:lnTo>
                    <a:pt x="3168" y="2344"/>
                  </a:lnTo>
                  <a:lnTo>
                    <a:pt x="3205" y="2347"/>
                  </a:lnTo>
                  <a:lnTo>
                    <a:pt x="3241" y="2351"/>
                  </a:lnTo>
                  <a:lnTo>
                    <a:pt x="3277" y="2358"/>
                  </a:lnTo>
                  <a:lnTo>
                    <a:pt x="3311" y="2365"/>
                  </a:lnTo>
                  <a:lnTo>
                    <a:pt x="3346" y="2375"/>
                  </a:lnTo>
                  <a:lnTo>
                    <a:pt x="3379" y="2386"/>
                  </a:lnTo>
                  <a:lnTo>
                    <a:pt x="3413" y="2400"/>
                  </a:lnTo>
                  <a:lnTo>
                    <a:pt x="3445" y="2414"/>
                  </a:lnTo>
                  <a:lnTo>
                    <a:pt x="3476" y="2429"/>
                  </a:lnTo>
                  <a:lnTo>
                    <a:pt x="3506" y="2447"/>
                  </a:lnTo>
                  <a:lnTo>
                    <a:pt x="3535" y="2466"/>
                  </a:lnTo>
                  <a:lnTo>
                    <a:pt x="3564" y="2486"/>
                  </a:lnTo>
                  <a:lnTo>
                    <a:pt x="3591" y="2507"/>
                  </a:lnTo>
                  <a:lnTo>
                    <a:pt x="3618" y="2530"/>
                  </a:lnTo>
                  <a:lnTo>
                    <a:pt x="3643" y="2553"/>
                  </a:lnTo>
                  <a:lnTo>
                    <a:pt x="3667" y="2579"/>
                  </a:lnTo>
                  <a:lnTo>
                    <a:pt x="3690" y="2604"/>
                  </a:lnTo>
                  <a:lnTo>
                    <a:pt x="3711" y="2632"/>
                  </a:lnTo>
                  <a:lnTo>
                    <a:pt x="3731" y="2660"/>
                  </a:lnTo>
                  <a:lnTo>
                    <a:pt x="3750" y="2689"/>
                  </a:lnTo>
                  <a:lnTo>
                    <a:pt x="3768" y="2719"/>
                  </a:lnTo>
                  <a:lnTo>
                    <a:pt x="3784" y="2750"/>
                  </a:lnTo>
                  <a:lnTo>
                    <a:pt x="3798" y="2782"/>
                  </a:lnTo>
                  <a:lnTo>
                    <a:pt x="3812" y="2814"/>
                  </a:lnTo>
                  <a:lnTo>
                    <a:pt x="3823" y="2849"/>
                  </a:lnTo>
                  <a:lnTo>
                    <a:pt x="3833" y="2882"/>
                  </a:lnTo>
                  <a:lnTo>
                    <a:pt x="3841" y="2917"/>
                  </a:lnTo>
                  <a:lnTo>
                    <a:pt x="3847" y="2953"/>
                  </a:lnTo>
                  <a:lnTo>
                    <a:pt x="3852" y="2988"/>
                  </a:lnTo>
                  <a:lnTo>
                    <a:pt x="3854" y="3026"/>
                  </a:lnTo>
                  <a:lnTo>
                    <a:pt x="3855" y="3062"/>
                  </a:lnTo>
                  <a:lnTo>
                    <a:pt x="3854" y="3099"/>
                  </a:lnTo>
                  <a:lnTo>
                    <a:pt x="3852" y="3135"/>
                  </a:lnTo>
                  <a:lnTo>
                    <a:pt x="3847" y="3172"/>
                  </a:lnTo>
                  <a:lnTo>
                    <a:pt x="3841" y="3207"/>
                  </a:lnTo>
                  <a:lnTo>
                    <a:pt x="3833" y="3241"/>
                  </a:lnTo>
                  <a:lnTo>
                    <a:pt x="3823" y="3276"/>
                  </a:lnTo>
                  <a:lnTo>
                    <a:pt x="3812" y="3309"/>
                  </a:lnTo>
                  <a:lnTo>
                    <a:pt x="3798" y="3342"/>
                  </a:lnTo>
                  <a:lnTo>
                    <a:pt x="3784" y="3374"/>
                  </a:lnTo>
                  <a:lnTo>
                    <a:pt x="3768" y="3405"/>
                  </a:lnTo>
                  <a:lnTo>
                    <a:pt x="3750" y="3435"/>
                  </a:lnTo>
                  <a:lnTo>
                    <a:pt x="3731" y="3464"/>
                  </a:lnTo>
                  <a:lnTo>
                    <a:pt x="3711" y="3492"/>
                  </a:lnTo>
                  <a:lnTo>
                    <a:pt x="3690" y="3519"/>
                  </a:lnTo>
                  <a:lnTo>
                    <a:pt x="3667" y="3545"/>
                  </a:lnTo>
                  <a:lnTo>
                    <a:pt x="3643" y="3571"/>
                  </a:lnTo>
                  <a:lnTo>
                    <a:pt x="3618" y="3594"/>
                  </a:lnTo>
                  <a:lnTo>
                    <a:pt x="3591" y="3617"/>
                  </a:lnTo>
                  <a:lnTo>
                    <a:pt x="3564" y="3638"/>
                  </a:lnTo>
                  <a:lnTo>
                    <a:pt x="3535" y="3658"/>
                  </a:lnTo>
                  <a:lnTo>
                    <a:pt x="3506" y="3677"/>
                  </a:lnTo>
                  <a:lnTo>
                    <a:pt x="3476" y="3695"/>
                  </a:lnTo>
                  <a:lnTo>
                    <a:pt x="3445" y="3710"/>
                  </a:lnTo>
                  <a:lnTo>
                    <a:pt x="3413" y="3725"/>
                  </a:lnTo>
                  <a:lnTo>
                    <a:pt x="3379" y="3738"/>
                  </a:lnTo>
                  <a:lnTo>
                    <a:pt x="3346" y="3749"/>
                  </a:lnTo>
                  <a:lnTo>
                    <a:pt x="3311" y="3759"/>
                  </a:lnTo>
                  <a:lnTo>
                    <a:pt x="3277" y="3767"/>
                  </a:lnTo>
                  <a:lnTo>
                    <a:pt x="3241" y="3773"/>
                  </a:lnTo>
                  <a:lnTo>
                    <a:pt x="3205" y="3778"/>
                  </a:lnTo>
                  <a:lnTo>
                    <a:pt x="3168" y="3780"/>
                  </a:lnTo>
                  <a:lnTo>
                    <a:pt x="3131" y="3781"/>
                  </a:lnTo>
                  <a:close/>
                </a:path>
              </a:pathLst>
            </a:custGeom>
            <a:solidFill>
              <a:schemeClr val="accent3">
                <a:lumMod val="75000"/>
              </a:schemeClr>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400" b="1" dirty="0"/>
            </a:p>
          </p:txBody>
        </p:sp>
      </p:grpSp>
      <p:grpSp>
        <p:nvGrpSpPr>
          <p:cNvPr id="219" name="Group 218">
            <a:extLst>
              <a:ext uri="{FF2B5EF4-FFF2-40B4-BE49-F238E27FC236}">
                <a16:creationId xmlns:a16="http://schemas.microsoft.com/office/drawing/2014/main" id="{358510CC-96B1-4651-AE98-DEA812A30DCE}"/>
              </a:ext>
            </a:extLst>
          </p:cNvPr>
          <p:cNvGrpSpPr/>
          <p:nvPr/>
        </p:nvGrpSpPr>
        <p:grpSpPr>
          <a:xfrm>
            <a:off x="8539443" y="1559972"/>
            <a:ext cx="1610140" cy="850997"/>
            <a:chOff x="6134381" y="2659541"/>
            <a:chExt cx="2966211" cy="1567712"/>
          </a:xfrm>
        </p:grpSpPr>
        <p:sp>
          <p:nvSpPr>
            <p:cNvPr id="220" name="Freeform 44">
              <a:extLst>
                <a:ext uri="{FF2B5EF4-FFF2-40B4-BE49-F238E27FC236}">
                  <a16:creationId xmlns:a16="http://schemas.microsoft.com/office/drawing/2014/main" id="{2B3D8021-A572-4539-B61F-908B08DF4E8A}"/>
                </a:ext>
              </a:extLst>
            </p:cNvPr>
            <p:cNvSpPr>
              <a:spLocks/>
            </p:cNvSpPr>
            <p:nvPr/>
          </p:nvSpPr>
          <p:spPr bwMode="auto">
            <a:xfrm>
              <a:off x="6134381" y="2659541"/>
              <a:ext cx="2966211" cy="1567712"/>
            </a:xfrm>
            <a:custGeom>
              <a:avLst/>
              <a:gdLst>
                <a:gd name="T0" fmla="*/ 6336 w 7151"/>
                <a:gd name="T1" fmla="*/ 2263 h 3781"/>
                <a:gd name="T2" fmla="*/ 6347 w 7151"/>
                <a:gd name="T3" fmla="*/ 2122 h 3781"/>
                <a:gd name="T4" fmla="*/ 6320 w 7151"/>
                <a:gd name="T5" fmla="*/ 1903 h 3781"/>
                <a:gd name="T6" fmla="*/ 6241 w 7151"/>
                <a:gd name="T7" fmla="*/ 1705 h 3781"/>
                <a:gd name="T8" fmla="*/ 6119 w 7151"/>
                <a:gd name="T9" fmla="*/ 1535 h 3781"/>
                <a:gd name="T10" fmla="*/ 5959 w 7151"/>
                <a:gd name="T11" fmla="*/ 1398 h 3781"/>
                <a:gd name="T12" fmla="*/ 5770 w 7151"/>
                <a:gd name="T13" fmla="*/ 1301 h 3781"/>
                <a:gd name="T14" fmla="*/ 5557 w 7151"/>
                <a:gd name="T15" fmla="*/ 1253 h 3781"/>
                <a:gd name="T16" fmla="*/ 5379 w 7151"/>
                <a:gd name="T17" fmla="*/ 1253 h 3781"/>
                <a:gd name="T18" fmla="*/ 5236 w 7151"/>
                <a:gd name="T19" fmla="*/ 1278 h 3781"/>
                <a:gd name="T20" fmla="*/ 5103 w 7151"/>
                <a:gd name="T21" fmla="*/ 1327 h 3781"/>
                <a:gd name="T22" fmla="*/ 4994 w 7151"/>
                <a:gd name="T23" fmla="*/ 1221 h 3781"/>
                <a:gd name="T24" fmla="*/ 4856 w 7151"/>
                <a:gd name="T25" fmla="*/ 886 h 3781"/>
                <a:gd name="T26" fmla="*/ 4652 w 7151"/>
                <a:gd name="T27" fmla="*/ 591 h 3781"/>
                <a:gd name="T28" fmla="*/ 4391 w 7151"/>
                <a:gd name="T29" fmla="*/ 346 h 3781"/>
                <a:gd name="T30" fmla="*/ 4083 w 7151"/>
                <a:gd name="T31" fmla="*/ 159 h 3781"/>
                <a:gd name="T32" fmla="*/ 3736 w 7151"/>
                <a:gd name="T33" fmla="*/ 41 h 3781"/>
                <a:gd name="T34" fmla="*/ 3360 w 7151"/>
                <a:gd name="T35" fmla="*/ 0 h 3781"/>
                <a:gd name="T36" fmla="*/ 2983 w 7151"/>
                <a:gd name="T37" fmla="*/ 41 h 3781"/>
                <a:gd name="T38" fmla="*/ 2636 w 7151"/>
                <a:gd name="T39" fmla="*/ 159 h 3781"/>
                <a:gd name="T40" fmla="*/ 2328 w 7151"/>
                <a:gd name="T41" fmla="*/ 346 h 3781"/>
                <a:gd name="T42" fmla="*/ 2067 w 7151"/>
                <a:gd name="T43" fmla="*/ 590 h 3781"/>
                <a:gd name="T44" fmla="*/ 1863 w 7151"/>
                <a:gd name="T45" fmla="*/ 886 h 3781"/>
                <a:gd name="T46" fmla="*/ 1725 w 7151"/>
                <a:gd name="T47" fmla="*/ 1221 h 3781"/>
                <a:gd name="T48" fmla="*/ 1592 w 7151"/>
                <a:gd name="T49" fmla="*/ 1340 h 3781"/>
                <a:gd name="T50" fmla="*/ 1422 w 7151"/>
                <a:gd name="T51" fmla="*/ 1325 h 3781"/>
                <a:gd name="T52" fmla="*/ 1188 w 7151"/>
                <a:gd name="T53" fmla="*/ 1353 h 3781"/>
                <a:gd name="T54" fmla="*/ 977 w 7151"/>
                <a:gd name="T55" fmla="*/ 1436 h 3781"/>
                <a:gd name="T56" fmla="*/ 795 w 7151"/>
                <a:gd name="T57" fmla="*/ 1565 h 3781"/>
                <a:gd name="T58" fmla="*/ 648 w 7151"/>
                <a:gd name="T59" fmla="*/ 1733 h 3781"/>
                <a:gd name="T60" fmla="*/ 545 w 7151"/>
                <a:gd name="T61" fmla="*/ 1932 h 3781"/>
                <a:gd name="T62" fmla="*/ 494 w 7151"/>
                <a:gd name="T63" fmla="*/ 2156 h 3781"/>
                <a:gd name="T64" fmla="*/ 494 w 7151"/>
                <a:gd name="T65" fmla="*/ 2348 h 3781"/>
                <a:gd name="T66" fmla="*/ 394 w 7151"/>
                <a:gd name="T67" fmla="*/ 2422 h 3781"/>
                <a:gd name="T68" fmla="*/ 276 w 7151"/>
                <a:gd name="T69" fmla="*/ 2497 h 3781"/>
                <a:gd name="T70" fmla="*/ 176 w 7151"/>
                <a:gd name="T71" fmla="*/ 2593 h 3781"/>
                <a:gd name="T72" fmla="*/ 94 w 7151"/>
                <a:gd name="T73" fmla="*/ 2706 h 3781"/>
                <a:gd name="T74" fmla="*/ 36 w 7151"/>
                <a:gd name="T75" fmla="*/ 2834 h 3781"/>
                <a:gd name="T76" fmla="*/ 5 w 7151"/>
                <a:gd name="T77" fmla="*/ 2974 h 3781"/>
                <a:gd name="T78" fmla="*/ 3 w 7151"/>
                <a:gd name="T79" fmla="*/ 3135 h 3781"/>
                <a:gd name="T80" fmla="*/ 43 w 7151"/>
                <a:gd name="T81" fmla="*/ 3309 h 3781"/>
                <a:gd name="T82" fmla="*/ 123 w 7151"/>
                <a:gd name="T83" fmla="*/ 3464 h 3781"/>
                <a:gd name="T84" fmla="*/ 237 w 7151"/>
                <a:gd name="T85" fmla="*/ 3594 h 3781"/>
                <a:gd name="T86" fmla="*/ 378 w 7151"/>
                <a:gd name="T87" fmla="*/ 3695 h 3781"/>
                <a:gd name="T88" fmla="*/ 543 w 7151"/>
                <a:gd name="T89" fmla="*/ 3759 h 3781"/>
                <a:gd name="T90" fmla="*/ 724 w 7151"/>
                <a:gd name="T91" fmla="*/ 3781 h 3781"/>
                <a:gd name="T92" fmla="*/ 6573 w 7151"/>
                <a:gd name="T93" fmla="*/ 3767 h 3781"/>
                <a:gd name="T94" fmla="*/ 6741 w 7151"/>
                <a:gd name="T95" fmla="*/ 3710 h 3781"/>
                <a:gd name="T96" fmla="*/ 6887 w 7151"/>
                <a:gd name="T97" fmla="*/ 3617 h 3781"/>
                <a:gd name="T98" fmla="*/ 7007 w 7151"/>
                <a:gd name="T99" fmla="*/ 3492 h 3781"/>
                <a:gd name="T100" fmla="*/ 7094 w 7151"/>
                <a:gd name="T101" fmla="*/ 3342 h 3781"/>
                <a:gd name="T102" fmla="*/ 7143 w 7151"/>
                <a:gd name="T103" fmla="*/ 3172 h 3781"/>
                <a:gd name="T104" fmla="*/ 7148 w 7151"/>
                <a:gd name="T105" fmla="*/ 2988 h 3781"/>
                <a:gd name="T106" fmla="*/ 7108 w 7151"/>
                <a:gd name="T107" fmla="*/ 2814 h 3781"/>
                <a:gd name="T108" fmla="*/ 7027 w 7151"/>
                <a:gd name="T109" fmla="*/ 2660 h 3781"/>
                <a:gd name="T110" fmla="*/ 6914 w 7151"/>
                <a:gd name="T111" fmla="*/ 2530 h 3781"/>
                <a:gd name="T112" fmla="*/ 6772 w 7151"/>
                <a:gd name="T113" fmla="*/ 2429 h 3781"/>
                <a:gd name="T114" fmla="*/ 6607 w 7151"/>
                <a:gd name="T115" fmla="*/ 2365 h 3781"/>
                <a:gd name="T116" fmla="*/ 6427 w 7151"/>
                <a:gd name="T117" fmla="*/ 2343 h 3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51" h="3781">
                  <a:moveTo>
                    <a:pt x="6427" y="2343"/>
                  </a:moveTo>
                  <a:lnTo>
                    <a:pt x="6319" y="2343"/>
                  </a:lnTo>
                  <a:lnTo>
                    <a:pt x="6326" y="2317"/>
                  </a:lnTo>
                  <a:lnTo>
                    <a:pt x="6331" y="2289"/>
                  </a:lnTo>
                  <a:lnTo>
                    <a:pt x="6336" y="2263"/>
                  </a:lnTo>
                  <a:lnTo>
                    <a:pt x="6340" y="2235"/>
                  </a:lnTo>
                  <a:lnTo>
                    <a:pt x="6344" y="2207"/>
                  </a:lnTo>
                  <a:lnTo>
                    <a:pt x="6346" y="2178"/>
                  </a:lnTo>
                  <a:lnTo>
                    <a:pt x="6347" y="2151"/>
                  </a:lnTo>
                  <a:lnTo>
                    <a:pt x="6347" y="2122"/>
                  </a:lnTo>
                  <a:lnTo>
                    <a:pt x="6346" y="2077"/>
                  </a:lnTo>
                  <a:lnTo>
                    <a:pt x="6342" y="2032"/>
                  </a:lnTo>
                  <a:lnTo>
                    <a:pt x="6337" y="1989"/>
                  </a:lnTo>
                  <a:lnTo>
                    <a:pt x="6329" y="1946"/>
                  </a:lnTo>
                  <a:lnTo>
                    <a:pt x="6320" y="1903"/>
                  </a:lnTo>
                  <a:lnTo>
                    <a:pt x="6308" y="1862"/>
                  </a:lnTo>
                  <a:lnTo>
                    <a:pt x="6295" y="1821"/>
                  </a:lnTo>
                  <a:lnTo>
                    <a:pt x="6278" y="1781"/>
                  </a:lnTo>
                  <a:lnTo>
                    <a:pt x="6261" y="1743"/>
                  </a:lnTo>
                  <a:lnTo>
                    <a:pt x="6241" y="1705"/>
                  </a:lnTo>
                  <a:lnTo>
                    <a:pt x="6220" y="1669"/>
                  </a:lnTo>
                  <a:lnTo>
                    <a:pt x="6198" y="1633"/>
                  </a:lnTo>
                  <a:lnTo>
                    <a:pt x="6173" y="1599"/>
                  </a:lnTo>
                  <a:lnTo>
                    <a:pt x="6146" y="1566"/>
                  </a:lnTo>
                  <a:lnTo>
                    <a:pt x="6119" y="1535"/>
                  </a:lnTo>
                  <a:lnTo>
                    <a:pt x="6090" y="1504"/>
                  </a:lnTo>
                  <a:lnTo>
                    <a:pt x="6060" y="1475"/>
                  </a:lnTo>
                  <a:lnTo>
                    <a:pt x="6027" y="1447"/>
                  </a:lnTo>
                  <a:lnTo>
                    <a:pt x="5994" y="1422"/>
                  </a:lnTo>
                  <a:lnTo>
                    <a:pt x="5959" y="1398"/>
                  </a:lnTo>
                  <a:lnTo>
                    <a:pt x="5924" y="1374"/>
                  </a:lnTo>
                  <a:lnTo>
                    <a:pt x="5887" y="1353"/>
                  </a:lnTo>
                  <a:lnTo>
                    <a:pt x="5849" y="1335"/>
                  </a:lnTo>
                  <a:lnTo>
                    <a:pt x="5810" y="1317"/>
                  </a:lnTo>
                  <a:lnTo>
                    <a:pt x="5770" y="1301"/>
                  </a:lnTo>
                  <a:lnTo>
                    <a:pt x="5729" y="1287"/>
                  </a:lnTo>
                  <a:lnTo>
                    <a:pt x="5688" y="1276"/>
                  </a:lnTo>
                  <a:lnTo>
                    <a:pt x="5645" y="1266"/>
                  </a:lnTo>
                  <a:lnTo>
                    <a:pt x="5602" y="1258"/>
                  </a:lnTo>
                  <a:lnTo>
                    <a:pt x="5557" y="1253"/>
                  </a:lnTo>
                  <a:lnTo>
                    <a:pt x="5513" y="1249"/>
                  </a:lnTo>
                  <a:lnTo>
                    <a:pt x="5467" y="1248"/>
                  </a:lnTo>
                  <a:lnTo>
                    <a:pt x="5438" y="1248"/>
                  </a:lnTo>
                  <a:lnTo>
                    <a:pt x="5408" y="1251"/>
                  </a:lnTo>
                  <a:lnTo>
                    <a:pt x="5379" y="1253"/>
                  </a:lnTo>
                  <a:lnTo>
                    <a:pt x="5350" y="1256"/>
                  </a:lnTo>
                  <a:lnTo>
                    <a:pt x="5321" y="1261"/>
                  </a:lnTo>
                  <a:lnTo>
                    <a:pt x="5292" y="1266"/>
                  </a:lnTo>
                  <a:lnTo>
                    <a:pt x="5264" y="1272"/>
                  </a:lnTo>
                  <a:lnTo>
                    <a:pt x="5236" y="1278"/>
                  </a:lnTo>
                  <a:lnTo>
                    <a:pt x="5209" y="1287"/>
                  </a:lnTo>
                  <a:lnTo>
                    <a:pt x="5182" y="1295"/>
                  </a:lnTo>
                  <a:lnTo>
                    <a:pt x="5155" y="1305"/>
                  </a:lnTo>
                  <a:lnTo>
                    <a:pt x="5130" y="1316"/>
                  </a:lnTo>
                  <a:lnTo>
                    <a:pt x="5103" y="1327"/>
                  </a:lnTo>
                  <a:lnTo>
                    <a:pt x="5078" y="1338"/>
                  </a:lnTo>
                  <a:lnTo>
                    <a:pt x="5053" y="1351"/>
                  </a:lnTo>
                  <a:lnTo>
                    <a:pt x="5028" y="1365"/>
                  </a:lnTo>
                  <a:lnTo>
                    <a:pt x="5013" y="1293"/>
                  </a:lnTo>
                  <a:lnTo>
                    <a:pt x="4994" y="1221"/>
                  </a:lnTo>
                  <a:lnTo>
                    <a:pt x="4971" y="1151"/>
                  </a:lnTo>
                  <a:lnTo>
                    <a:pt x="4947" y="1082"/>
                  </a:lnTo>
                  <a:lnTo>
                    <a:pt x="4919" y="1016"/>
                  </a:lnTo>
                  <a:lnTo>
                    <a:pt x="4889" y="950"/>
                  </a:lnTo>
                  <a:lnTo>
                    <a:pt x="4856" y="886"/>
                  </a:lnTo>
                  <a:lnTo>
                    <a:pt x="4820" y="824"/>
                  </a:lnTo>
                  <a:lnTo>
                    <a:pt x="4782" y="763"/>
                  </a:lnTo>
                  <a:lnTo>
                    <a:pt x="4741" y="703"/>
                  </a:lnTo>
                  <a:lnTo>
                    <a:pt x="4697" y="647"/>
                  </a:lnTo>
                  <a:lnTo>
                    <a:pt x="4652" y="591"/>
                  </a:lnTo>
                  <a:lnTo>
                    <a:pt x="4604" y="537"/>
                  </a:lnTo>
                  <a:lnTo>
                    <a:pt x="4554" y="486"/>
                  </a:lnTo>
                  <a:lnTo>
                    <a:pt x="4501" y="438"/>
                  </a:lnTo>
                  <a:lnTo>
                    <a:pt x="4448" y="390"/>
                  </a:lnTo>
                  <a:lnTo>
                    <a:pt x="4391" y="346"/>
                  </a:lnTo>
                  <a:lnTo>
                    <a:pt x="4333" y="304"/>
                  </a:lnTo>
                  <a:lnTo>
                    <a:pt x="4273" y="264"/>
                  </a:lnTo>
                  <a:lnTo>
                    <a:pt x="4211" y="227"/>
                  </a:lnTo>
                  <a:lnTo>
                    <a:pt x="4147" y="192"/>
                  </a:lnTo>
                  <a:lnTo>
                    <a:pt x="4083" y="159"/>
                  </a:lnTo>
                  <a:lnTo>
                    <a:pt x="4016" y="130"/>
                  </a:lnTo>
                  <a:lnTo>
                    <a:pt x="3948" y="104"/>
                  </a:lnTo>
                  <a:lnTo>
                    <a:pt x="3879" y="79"/>
                  </a:lnTo>
                  <a:lnTo>
                    <a:pt x="3808" y="58"/>
                  </a:lnTo>
                  <a:lnTo>
                    <a:pt x="3736" y="41"/>
                  </a:lnTo>
                  <a:lnTo>
                    <a:pt x="3663" y="26"/>
                  </a:lnTo>
                  <a:lnTo>
                    <a:pt x="3588" y="15"/>
                  </a:lnTo>
                  <a:lnTo>
                    <a:pt x="3512" y="6"/>
                  </a:lnTo>
                  <a:lnTo>
                    <a:pt x="3437" y="1"/>
                  </a:lnTo>
                  <a:lnTo>
                    <a:pt x="3360" y="0"/>
                  </a:lnTo>
                  <a:lnTo>
                    <a:pt x="3282" y="1"/>
                  </a:lnTo>
                  <a:lnTo>
                    <a:pt x="3206" y="6"/>
                  </a:lnTo>
                  <a:lnTo>
                    <a:pt x="3130" y="15"/>
                  </a:lnTo>
                  <a:lnTo>
                    <a:pt x="3057" y="26"/>
                  </a:lnTo>
                  <a:lnTo>
                    <a:pt x="2983" y="41"/>
                  </a:lnTo>
                  <a:lnTo>
                    <a:pt x="2911" y="58"/>
                  </a:lnTo>
                  <a:lnTo>
                    <a:pt x="2841" y="79"/>
                  </a:lnTo>
                  <a:lnTo>
                    <a:pt x="2771" y="104"/>
                  </a:lnTo>
                  <a:lnTo>
                    <a:pt x="2703" y="130"/>
                  </a:lnTo>
                  <a:lnTo>
                    <a:pt x="2636" y="159"/>
                  </a:lnTo>
                  <a:lnTo>
                    <a:pt x="2571" y="191"/>
                  </a:lnTo>
                  <a:lnTo>
                    <a:pt x="2508" y="227"/>
                  </a:lnTo>
                  <a:lnTo>
                    <a:pt x="2447" y="264"/>
                  </a:lnTo>
                  <a:lnTo>
                    <a:pt x="2386" y="304"/>
                  </a:lnTo>
                  <a:lnTo>
                    <a:pt x="2328" y="346"/>
                  </a:lnTo>
                  <a:lnTo>
                    <a:pt x="2272" y="390"/>
                  </a:lnTo>
                  <a:lnTo>
                    <a:pt x="2217" y="437"/>
                  </a:lnTo>
                  <a:lnTo>
                    <a:pt x="2165" y="486"/>
                  </a:lnTo>
                  <a:lnTo>
                    <a:pt x="2115" y="537"/>
                  </a:lnTo>
                  <a:lnTo>
                    <a:pt x="2067" y="590"/>
                  </a:lnTo>
                  <a:lnTo>
                    <a:pt x="2022" y="646"/>
                  </a:lnTo>
                  <a:lnTo>
                    <a:pt x="1979" y="703"/>
                  </a:lnTo>
                  <a:lnTo>
                    <a:pt x="1938" y="762"/>
                  </a:lnTo>
                  <a:lnTo>
                    <a:pt x="1899" y="823"/>
                  </a:lnTo>
                  <a:lnTo>
                    <a:pt x="1863" y="886"/>
                  </a:lnTo>
                  <a:lnTo>
                    <a:pt x="1831" y="950"/>
                  </a:lnTo>
                  <a:lnTo>
                    <a:pt x="1799" y="1015"/>
                  </a:lnTo>
                  <a:lnTo>
                    <a:pt x="1772" y="1082"/>
                  </a:lnTo>
                  <a:lnTo>
                    <a:pt x="1747" y="1151"/>
                  </a:lnTo>
                  <a:lnTo>
                    <a:pt x="1725" y="1221"/>
                  </a:lnTo>
                  <a:lnTo>
                    <a:pt x="1706" y="1292"/>
                  </a:lnTo>
                  <a:lnTo>
                    <a:pt x="1690" y="1363"/>
                  </a:lnTo>
                  <a:lnTo>
                    <a:pt x="1658" y="1355"/>
                  </a:lnTo>
                  <a:lnTo>
                    <a:pt x="1626" y="1347"/>
                  </a:lnTo>
                  <a:lnTo>
                    <a:pt x="1592" y="1340"/>
                  </a:lnTo>
                  <a:lnTo>
                    <a:pt x="1559" y="1335"/>
                  </a:lnTo>
                  <a:lnTo>
                    <a:pt x="1525" y="1330"/>
                  </a:lnTo>
                  <a:lnTo>
                    <a:pt x="1491" y="1327"/>
                  </a:lnTo>
                  <a:lnTo>
                    <a:pt x="1456" y="1325"/>
                  </a:lnTo>
                  <a:lnTo>
                    <a:pt x="1422" y="1325"/>
                  </a:lnTo>
                  <a:lnTo>
                    <a:pt x="1374" y="1326"/>
                  </a:lnTo>
                  <a:lnTo>
                    <a:pt x="1326" y="1329"/>
                  </a:lnTo>
                  <a:lnTo>
                    <a:pt x="1279" y="1336"/>
                  </a:lnTo>
                  <a:lnTo>
                    <a:pt x="1234" y="1343"/>
                  </a:lnTo>
                  <a:lnTo>
                    <a:pt x="1188" y="1353"/>
                  </a:lnTo>
                  <a:lnTo>
                    <a:pt x="1145" y="1367"/>
                  </a:lnTo>
                  <a:lnTo>
                    <a:pt x="1101" y="1381"/>
                  </a:lnTo>
                  <a:lnTo>
                    <a:pt x="1059" y="1398"/>
                  </a:lnTo>
                  <a:lnTo>
                    <a:pt x="1018" y="1415"/>
                  </a:lnTo>
                  <a:lnTo>
                    <a:pt x="977" y="1436"/>
                  </a:lnTo>
                  <a:lnTo>
                    <a:pt x="939" y="1459"/>
                  </a:lnTo>
                  <a:lnTo>
                    <a:pt x="901" y="1483"/>
                  </a:lnTo>
                  <a:lnTo>
                    <a:pt x="864" y="1508"/>
                  </a:lnTo>
                  <a:lnTo>
                    <a:pt x="828" y="1536"/>
                  </a:lnTo>
                  <a:lnTo>
                    <a:pt x="795" y="1565"/>
                  </a:lnTo>
                  <a:lnTo>
                    <a:pt x="763" y="1596"/>
                  </a:lnTo>
                  <a:lnTo>
                    <a:pt x="731" y="1628"/>
                  </a:lnTo>
                  <a:lnTo>
                    <a:pt x="702" y="1662"/>
                  </a:lnTo>
                  <a:lnTo>
                    <a:pt x="675" y="1696"/>
                  </a:lnTo>
                  <a:lnTo>
                    <a:pt x="648" y="1733"/>
                  </a:lnTo>
                  <a:lnTo>
                    <a:pt x="624" y="1770"/>
                  </a:lnTo>
                  <a:lnTo>
                    <a:pt x="601" y="1809"/>
                  </a:lnTo>
                  <a:lnTo>
                    <a:pt x="581" y="1849"/>
                  </a:lnTo>
                  <a:lnTo>
                    <a:pt x="562" y="1890"/>
                  </a:lnTo>
                  <a:lnTo>
                    <a:pt x="545" y="1932"/>
                  </a:lnTo>
                  <a:lnTo>
                    <a:pt x="531" y="1975"/>
                  </a:lnTo>
                  <a:lnTo>
                    <a:pt x="519" y="2019"/>
                  </a:lnTo>
                  <a:lnTo>
                    <a:pt x="507" y="2063"/>
                  </a:lnTo>
                  <a:lnTo>
                    <a:pt x="500" y="2110"/>
                  </a:lnTo>
                  <a:lnTo>
                    <a:pt x="494" y="2156"/>
                  </a:lnTo>
                  <a:lnTo>
                    <a:pt x="490" y="2203"/>
                  </a:lnTo>
                  <a:lnTo>
                    <a:pt x="489" y="2250"/>
                  </a:lnTo>
                  <a:lnTo>
                    <a:pt x="490" y="2284"/>
                  </a:lnTo>
                  <a:lnTo>
                    <a:pt x="492" y="2316"/>
                  </a:lnTo>
                  <a:lnTo>
                    <a:pt x="494" y="2348"/>
                  </a:lnTo>
                  <a:lnTo>
                    <a:pt x="499" y="2379"/>
                  </a:lnTo>
                  <a:lnTo>
                    <a:pt x="471" y="2389"/>
                  </a:lnTo>
                  <a:lnTo>
                    <a:pt x="445" y="2399"/>
                  </a:lnTo>
                  <a:lnTo>
                    <a:pt x="419" y="2410"/>
                  </a:lnTo>
                  <a:lnTo>
                    <a:pt x="394" y="2422"/>
                  </a:lnTo>
                  <a:lnTo>
                    <a:pt x="369" y="2435"/>
                  </a:lnTo>
                  <a:lnTo>
                    <a:pt x="345" y="2449"/>
                  </a:lnTo>
                  <a:lnTo>
                    <a:pt x="321" y="2465"/>
                  </a:lnTo>
                  <a:lnTo>
                    <a:pt x="298" y="2480"/>
                  </a:lnTo>
                  <a:lnTo>
                    <a:pt x="276" y="2497"/>
                  </a:lnTo>
                  <a:lnTo>
                    <a:pt x="255" y="2515"/>
                  </a:lnTo>
                  <a:lnTo>
                    <a:pt x="233" y="2533"/>
                  </a:lnTo>
                  <a:lnTo>
                    <a:pt x="213" y="2552"/>
                  </a:lnTo>
                  <a:lnTo>
                    <a:pt x="193" y="2572"/>
                  </a:lnTo>
                  <a:lnTo>
                    <a:pt x="176" y="2593"/>
                  </a:lnTo>
                  <a:lnTo>
                    <a:pt x="158" y="2614"/>
                  </a:lnTo>
                  <a:lnTo>
                    <a:pt x="140" y="2636"/>
                  </a:lnTo>
                  <a:lnTo>
                    <a:pt x="124" y="2658"/>
                  </a:lnTo>
                  <a:lnTo>
                    <a:pt x="109" y="2682"/>
                  </a:lnTo>
                  <a:lnTo>
                    <a:pt x="94" y="2706"/>
                  </a:lnTo>
                  <a:lnTo>
                    <a:pt x="81" y="2730"/>
                  </a:lnTo>
                  <a:lnTo>
                    <a:pt x="69" y="2756"/>
                  </a:lnTo>
                  <a:lnTo>
                    <a:pt x="56" y="2781"/>
                  </a:lnTo>
                  <a:lnTo>
                    <a:pt x="46" y="2808"/>
                  </a:lnTo>
                  <a:lnTo>
                    <a:pt x="36" y="2834"/>
                  </a:lnTo>
                  <a:lnTo>
                    <a:pt x="29" y="2861"/>
                  </a:lnTo>
                  <a:lnTo>
                    <a:pt x="21" y="2888"/>
                  </a:lnTo>
                  <a:lnTo>
                    <a:pt x="14" y="2916"/>
                  </a:lnTo>
                  <a:lnTo>
                    <a:pt x="9" y="2945"/>
                  </a:lnTo>
                  <a:lnTo>
                    <a:pt x="5" y="2974"/>
                  </a:lnTo>
                  <a:lnTo>
                    <a:pt x="2" y="3002"/>
                  </a:lnTo>
                  <a:lnTo>
                    <a:pt x="0" y="3032"/>
                  </a:lnTo>
                  <a:lnTo>
                    <a:pt x="0" y="3062"/>
                  </a:lnTo>
                  <a:lnTo>
                    <a:pt x="1" y="3099"/>
                  </a:lnTo>
                  <a:lnTo>
                    <a:pt x="3" y="3135"/>
                  </a:lnTo>
                  <a:lnTo>
                    <a:pt x="7" y="3172"/>
                  </a:lnTo>
                  <a:lnTo>
                    <a:pt x="14" y="3207"/>
                  </a:lnTo>
                  <a:lnTo>
                    <a:pt x="22" y="3241"/>
                  </a:lnTo>
                  <a:lnTo>
                    <a:pt x="32" y="3276"/>
                  </a:lnTo>
                  <a:lnTo>
                    <a:pt x="43" y="3309"/>
                  </a:lnTo>
                  <a:lnTo>
                    <a:pt x="56" y="3342"/>
                  </a:lnTo>
                  <a:lnTo>
                    <a:pt x="71" y="3374"/>
                  </a:lnTo>
                  <a:lnTo>
                    <a:pt x="86" y="3405"/>
                  </a:lnTo>
                  <a:lnTo>
                    <a:pt x="104" y="3435"/>
                  </a:lnTo>
                  <a:lnTo>
                    <a:pt x="123" y="3464"/>
                  </a:lnTo>
                  <a:lnTo>
                    <a:pt x="143" y="3492"/>
                  </a:lnTo>
                  <a:lnTo>
                    <a:pt x="164" y="3519"/>
                  </a:lnTo>
                  <a:lnTo>
                    <a:pt x="188" y="3545"/>
                  </a:lnTo>
                  <a:lnTo>
                    <a:pt x="211" y="3571"/>
                  </a:lnTo>
                  <a:lnTo>
                    <a:pt x="237" y="3594"/>
                  </a:lnTo>
                  <a:lnTo>
                    <a:pt x="264" y="3617"/>
                  </a:lnTo>
                  <a:lnTo>
                    <a:pt x="290" y="3638"/>
                  </a:lnTo>
                  <a:lnTo>
                    <a:pt x="319" y="3658"/>
                  </a:lnTo>
                  <a:lnTo>
                    <a:pt x="348" y="3677"/>
                  </a:lnTo>
                  <a:lnTo>
                    <a:pt x="378" y="3695"/>
                  </a:lnTo>
                  <a:lnTo>
                    <a:pt x="409" y="3710"/>
                  </a:lnTo>
                  <a:lnTo>
                    <a:pt x="442" y="3725"/>
                  </a:lnTo>
                  <a:lnTo>
                    <a:pt x="475" y="3738"/>
                  </a:lnTo>
                  <a:lnTo>
                    <a:pt x="509" y="3749"/>
                  </a:lnTo>
                  <a:lnTo>
                    <a:pt x="543" y="3759"/>
                  </a:lnTo>
                  <a:lnTo>
                    <a:pt x="578" y="3767"/>
                  </a:lnTo>
                  <a:lnTo>
                    <a:pt x="613" y="3773"/>
                  </a:lnTo>
                  <a:lnTo>
                    <a:pt x="650" y="3778"/>
                  </a:lnTo>
                  <a:lnTo>
                    <a:pt x="687" y="3780"/>
                  </a:lnTo>
                  <a:lnTo>
                    <a:pt x="724" y="3781"/>
                  </a:lnTo>
                  <a:lnTo>
                    <a:pt x="6427" y="3781"/>
                  </a:lnTo>
                  <a:lnTo>
                    <a:pt x="6464" y="3780"/>
                  </a:lnTo>
                  <a:lnTo>
                    <a:pt x="6501" y="3778"/>
                  </a:lnTo>
                  <a:lnTo>
                    <a:pt x="6537" y="3773"/>
                  </a:lnTo>
                  <a:lnTo>
                    <a:pt x="6573" y="3767"/>
                  </a:lnTo>
                  <a:lnTo>
                    <a:pt x="6607" y="3759"/>
                  </a:lnTo>
                  <a:lnTo>
                    <a:pt x="6642" y="3749"/>
                  </a:lnTo>
                  <a:lnTo>
                    <a:pt x="6675" y="3738"/>
                  </a:lnTo>
                  <a:lnTo>
                    <a:pt x="6709" y="3725"/>
                  </a:lnTo>
                  <a:lnTo>
                    <a:pt x="6741" y="3710"/>
                  </a:lnTo>
                  <a:lnTo>
                    <a:pt x="6772" y="3695"/>
                  </a:lnTo>
                  <a:lnTo>
                    <a:pt x="6802" y="3677"/>
                  </a:lnTo>
                  <a:lnTo>
                    <a:pt x="6831" y="3658"/>
                  </a:lnTo>
                  <a:lnTo>
                    <a:pt x="6860" y="3638"/>
                  </a:lnTo>
                  <a:lnTo>
                    <a:pt x="6887" y="3617"/>
                  </a:lnTo>
                  <a:lnTo>
                    <a:pt x="6914" y="3594"/>
                  </a:lnTo>
                  <a:lnTo>
                    <a:pt x="6939" y="3571"/>
                  </a:lnTo>
                  <a:lnTo>
                    <a:pt x="6963" y="3545"/>
                  </a:lnTo>
                  <a:lnTo>
                    <a:pt x="6986" y="3519"/>
                  </a:lnTo>
                  <a:lnTo>
                    <a:pt x="7007" y="3492"/>
                  </a:lnTo>
                  <a:lnTo>
                    <a:pt x="7027" y="3464"/>
                  </a:lnTo>
                  <a:lnTo>
                    <a:pt x="7046" y="3435"/>
                  </a:lnTo>
                  <a:lnTo>
                    <a:pt x="7064" y="3405"/>
                  </a:lnTo>
                  <a:lnTo>
                    <a:pt x="7080" y="3374"/>
                  </a:lnTo>
                  <a:lnTo>
                    <a:pt x="7094" y="3342"/>
                  </a:lnTo>
                  <a:lnTo>
                    <a:pt x="7108" y="3309"/>
                  </a:lnTo>
                  <a:lnTo>
                    <a:pt x="7119" y="3276"/>
                  </a:lnTo>
                  <a:lnTo>
                    <a:pt x="7129" y="3241"/>
                  </a:lnTo>
                  <a:lnTo>
                    <a:pt x="7137" y="3207"/>
                  </a:lnTo>
                  <a:lnTo>
                    <a:pt x="7143" y="3172"/>
                  </a:lnTo>
                  <a:lnTo>
                    <a:pt x="7148" y="3135"/>
                  </a:lnTo>
                  <a:lnTo>
                    <a:pt x="7150" y="3099"/>
                  </a:lnTo>
                  <a:lnTo>
                    <a:pt x="7151" y="3062"/>
                  </a:lnTo>
                  <a:lnTo>
                    <a:pt x="7150" y="3024"/>
                  </a:lnTo>
                  <a:lnTo>
                    <a:pt x="7148" y="2988"/>
                  </a:lnTo>
                  <a:lnTo>
                    <a:pt x="7143" y="2953"/>
                  </a:lnTo>
                  <a:lnTo>
                    <a:pt x="7137" y="2917"/>
                  </a:lnTo>
                  <a:lnTo>
                    <a:pt x="7129" y="2882"/>
                  </a:lnTo>
                  <a:lnTo>
                    <a:pt x="7119" y="2849"/>
                  </a:lnTo>
                  <a:lnTo>
                    <a:pt x="7108" y="2814"/>
                  </a:lnTo>
                  <a:lnTo>
                    <a:pt x="7094" y="2782"/>
                  </a:lnTo>
                  <a:lnTo>
                    <a:pt x="7080" y="2750"/>
                  </a:lnTo>
                  <a:lnTo>
                    <a:pt x="7064" y="2719"/>
                  </a:lnTo>
                  <a:lnTo>
                    <a:pt x="7046" y="2689"/>
                  </a:lnTo>
                  <a:lnTo>
                    <a:pt x="7027" y="2660"/>
                  </a:lnTo>
                  <a:lnTo>
                    <a:pt x="7007" y="2632"/>
                  </a:lnTo>
                  <a:lnTo>
                    <a:pt x="6986" y="2604"/>
                  </a:lnTo>
                  <a:lnTo>
                    <a:pt x="6963" y="2579"/>
                  </a:lnTo>
                  <a:lnTo>
                    <a:pt x="6939" y="2553"/>
                  </a:lnTo>
                  <a:lnTo>
                    <a:pt x="6914" y="2530"/>
                  </a:lnTo>
                  <a:lnTo>
                    <a:pt x="6887" y="2507"/>
                  </a:lnTo>
                  <a:lnTo>
                    <a:pt x="6860" y="2486"/>
                  </a:lnTo>
                  <a:lnTo>
                    <a:pt x="6831" y="2466"/>
                  </a:lnTo>
                  <a:lnTo>
                    <a:pt x="6802" y="2447"/>
                  </a:lnTo>
                  <a:lnTo>
                    <a:pt x="6772" y="2429"/>
                  </a:lnTo>
                  <a:lnTo>
                    <a:pt x="6741" y="2414"/>
                  </a:lnTo>
                  <a:lnTo>
                    <a:pt x="6709" y="2400"/>
                  </a:lnTo>
                  <a:lnTo>
                    <a:pt x="6675" y="2386"/>
                  </a:lnTo>
                  <a:lnTo>
                    <a:pt x="6642" y="2375"/>
                  </a:lnTo>
                  <a:lnTo>
                    <a:pt x="6607" y="2365"/>
                  </a:lnTo>
                  <a:lnTo>
                    <a:pt x="6573" y="2358"/>
                  </a:lnTo>
                  <a:lnTo>
                    <a:pt x="6537" y="2351"/>
                  </a:lnTo>
                  <a:lnTo>
                    <a:pt x="6501" y="2347"/>
                  </a:lnTo>
                  <a:lnTo>
                    <a:pt x="6464" y="2344"/>
                  </a:lnTo>
                  <a:lnTo>
                    <a:pt x="6427" y="2343"/>
                  </a:lnTo>
                  <a:close/>
                </a:path>
              </a:pathLst>
            </a:custGeom>
            <a:solidFill>
              <a:schemeClr val="accent4"/>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400" b="1" dirty="0"/>
            </a:p>
          </p:txBody>
        </p:sp>
        <p:sp>
          <p:nvSpPr>
            <p:cNvPr id="221" name="Freeform 45">
              <a:extLst>
                <a:ext uri="{FF2B5EF4-FFF2-40B4-BE49-F238E27FC236}">
                  <a16:creationId xmlns:a16="http://schemas.microsoft.com/office/drawing/2014/main" id="{6B72F341-3BE8-476E-ABB1-436837770E74}"/>
                </a:ext>
              </a:extLst>
            </p:cNvPr>
            <p:cNvSpPr>
              <a:spLocks/>
            </p:cNvSpPr>
            <p:nvPr/>
          </p:nvSpPr>
          <p:spPr bwMode="auto">
            <a:xfrm>
              <a:off x="7503019" y="2659541"/>
              <a:ext cx="1597573" cy="1567712"/>
            </a:xfrm>
            <a:custGeom>
              <a:avLst/>
              <a:gdLst>
                <a:gd name="T0" fmla="*/ 0 w 3855"/>
                <a:gd name="T1" fmla="*/ 3781 h 3781"/>
                <a:gd name="T2" fmla="*/ 31 w 3855"/>
                <a:gd name="T3" fmla="*/ 0 h 3781"/>
                <a:gd name="T4" fmla="*/ 141 w 3855"/>
                <a:gd name="T5" fmla="*/ 1 h 3781"/>
                <a:gd name="T6" fmla="*/ 367 w 3855"/>
                <a:gd name="T7" fmla="*/ 26 h 3781"/>
                <a:gd name="T8" fmla="*/ 583 w 3855"/>
                <a:gd name="T9" fmla="*/ 79 h 3781"/>
                <a:gd name="T10" fmla="*/ 787 w 3855"/>
                <a:gd name="T11" fmla="*/ 159 h 3781"/>
                <a:gd name="T12" fmla="*/ 977 w 3855"/>
                <a:gd name="T13" fmla="*/ 264 h 3781"/>
                <a:gd name="T14" fmla="*/ 1152 w 3855"/>
                <a:gd name="T15" fmla="*/ 390 h 3781"/>
                <a:gd name="T16" fmla="*/ 1308 w 3855"/>
                <a:gd name="T17" fmla="*/ 537 h 3781"/>
                <a:gd name="T18" fmla="*/ 1445 w 3855"/>
                <a:gd name="T19" fmla="*/ 703 h 3781"/>
                <a:gd name="T20" fmla="*/ 1560 w 3855"/>
                <a:gd name="T21" fmla="*/ 886 h 3781"/>
                <a:gd name="T22" fmla="*/ 1651 w 3855"/>
                <a:gd name="T23" fmla="*/ 1082 h 3781"/>
                <a:gd name="T24" fmla="*/ 1717 w 3855"/>
                <a:gd name="T25" fmla="*/ 1293 h 3781"/>
                <a:gd name="T26" fmla="*/ 1782 w 3855"/>
                <a:gd name="T27" fmla="*/ 1338 h 3781"/>
                <a:gd name="T28" fmla="*/ 1859 w 3855"/>
                <a:gd name="T29" fmla="*/ 1305 h 3781"/>
                <a:gd name="T30" fmla="*/ 1940 w 3855"/>
                <a:gd name="T31" fmla="*/ 1278 h 3781"/>
                <a:gd name="T32" fmla="*/ 2025 w 3855"/>
                <a:gd name="T33" fmla="*/ 1261 h 3781"/>
                <a:gd name="T34" fmla="*/ 2112 w 3855"/>
                <a:gd name="T35" fmla="*/ 1251 h 3781"/>
                <a:gd name="T36" fmla="*/ 2217 w 3855"/>
                <a:gd name="T37" fmla="*/ 1249 h 3781"/>
                <a:gd name="T38" fmla="*/ 2349 w 3855"/>
                <a:gd name="T39" fmla="*/ 1266 h 3781"/>
                <a:gd name="T40" fmla="*/ 2474 w 3855"/>
                <a:gd name="T41" fmla="*/ 1301 h 3781"/>
                <a:gd name="T42" fmla="*/ 2591 w 3855"/>
                <a:gd name="T43" fmla="*/ 1353 h 3781"/>
                <a:gd name="T44" fmla="*/ 2698 w 3855"/>
                <a:gd name="T45" fmla="*/ 1422 h 3781"/>
                <a:gd name="T46" fmla="*/ 2794 w 3855"/>
                <a:gd name="T47" fmla="*/ 1504 h 3781"/>
                <a:gd name="T48" fmla="*/ 2877 w 3855"/>
                <a:gd name="T49" fmla="*/ 1599 h 3781"/>
                <a:gd name="T50" fmla="*/ 2945 w 3855"/>
                <a:gd name="T51" fmla="*/ 1705 h 3781"/>
                <a:gd name="T52" fmla="*/ 2999 w 3855"/>
                <a:gd name="T53" fmla="*/ 1821 h 3781"/>
                <a:gd name="T54" fmla="*/ 3033 w 3855"/>
                <a:gd name="T55" fmla="*/ 1946 h 3781"/>
                <a:gd name="T56" fmla="*/ 3050 w 3855"/>
                <a:gd name="T57" fmla="*/ 2077 h 3781"/>
                <a:gd name="T58" fmla="*/ 3050 w 3855"/>
                <a:gd name="T59" fmla="*/ 2178 h 3781"/>
                <a:gd name="T60" fmla="*/ 3040 w 3855"/>
                <a:gd name="T61" fmla="*/ 2263 h 3781"/>
                <a:gd name="T62" fmla="*/ 3023 w 3855"/>
                <a:gd name="T63" fmla="*/ 2343 h 3781"/>
                <a:gd name="T64" fmla="*/ 3168 w 3855"/>
                <a:gd name="T65" fmla="*/ 2344 h 3781"/>
                <a:gd name="T66" fmla="*/ 3277 w 3855"/>
                <a:gd name="T67" fmla="*/ 2358 h 3781"/>
                <a:gd name="T68" fmla="*/ 3379 w 3855"/>
                <a:gd name="T69" fmla="*/ 2386 h 3781"/>
                <a:gd name="T70" fmla="*/ 3476 w 3855"/>
                <a:gd name="T71" fmla="*/ 2429 h 3781"/>
                <a:gd name="T72" fmla="*/ 3564 w 3855"/>
                <a:gd name="T73" fmla="*/ 2486 h 3781"/>
                <a:gd name="T74" fmla="*/ 3643 w 3855"/>
                <a:gd name="T75" fmla="*/ 2553 h 3781"/>
                <a:gd name="T76" fmla="*/ 3711 w 3855"/>
                <a:gd name="T77" fmla="*/ 2632 h 3781"/>
                <a:gd name="T78" fmla="*/ 3768 w 3855"/>
                <a:gd name="T79" fmla="*/ 2719 h 3781"/>
                <a:gd name="T80" fmla="*/ 3812 w 3855"/>
                <a:gd name="T81" fmla="*/ 2814 h 3781"/>
                <a:gd name="T82" fmla="*/ 3841 w 3855"/>
                <a:gd name="T83" fmla="*/ 2917 h 3781"/>
                <a:gd name="T84" fmla="*/ 3854 w 3855"/>
                <a:gd name="T85" fmla="*/ 3026 h 3781"/>
                <a:gd name="T86" fmla="*/ 3852 w 3855"/>
                <a:gd name="T87" fmla="*/ 3135 h 3781"/>
                <a:gd name="T88" fmla="*/ 3833 w 3855"/>
                <a:gd name="T89" fmla="*/ 3241 h 3781"/>
                <a:gd name="T90" fmla="*/ 3798 w 3855"/>
                <a:gd name="T91" fmla="*/ 3342 h 3781"/>
                <a:gd name="T92" fmla="*/ 3750 w 3855"/>
                <a:gd name="T93" fmla="*/ 3435 h 3781"/>
                <a:gd name="T94" fmla="*/ 3690 w 3855"/>
                <a:gd name="T95" fmla="*/ 3519 h 3781"/>
                <a:gd name="T96" fmla="*/ 3618 w 3855"/>
                <a:gd name="T97" fmla="*/ 3594 h 3781"/>
                <a:gd name="T98" fmla="*/ 3535 w 3855"/>
                <a:gd name="T99" fmla="*/ 3658 h 3781"/>
                <a:gd name="T100" fmla="*/ 3445 w 3855"/>
                <a:gd name="T101" fmla="*/ 3710 h 3781"/>
                <a:gd name="T102" fmla="*/ 3346 w 3855"/>
                <a:gd name="T103" fmla="*/ 3749 h 3781"/>
                <a:gd name="T104" fmla="*/ 3241 w 3855"/>
                <a:gd name="T105" fmla="*/ 3773 h 3781"/>
                <a:gd name="T106" fmla="*/ 3131 w 3855"/>
                <a:gd name="T107" fmla="*/ 3781 h 3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55" h="3781">
                  <a:moveTo>
                    <a:pt x="3131" y="3781"/>
                  </a:moveTo>
                  <a:lnTo>
                    <a:pt x="1609" y="3781"/>
                  </a:lnTo>
                  <a:lnTo>
                    <a:pt x="0" y="3781"/>
                  </a:lnTo>
                  <a:lnTo>
                    <a:pt x="0" y="1"/>
                  </a:lnTo>
                  <a:lnTo>
                    <a:pt x="16" y="1"/>
                  </a:lnTo>
                  <a:lnTo>
                    <a:pt x="31" y="0"/>
                  </a:lnTo>
                  <a:lnTo>
                    <a:pt x="47" y="0"/>
                  </a:lnTo>
                  <a:lnTo>
                    <a:pt x="64" y="0"/>
                  </a:lnTo>
                  <a:lnTo>
                    <a:pt x="141" y="1"/>
                  </a:lnTo>
                  <a:lnTo>
                    <a:pt x="216" y="6"/>
                  </a:lnTo>
                  <a:lnTo>
                    <a:pt x="292" y="15"/>
                  </a:lnTo>
                  <a:lnTo>
                    <a:pt x="367" y="26"/>
                  </a:lnTo>
                  <a:lnTo>
                    <a:pt x="440" y="41"/>
                  </a:lnTo>
                  <a:lnTo>
                    <a:pt x="512" y="58"/>
                  </a:lnTo>
                  <a:lnTo>
                    <a:pt x="583" y="79"/>
                  </a:lnTo>
                  <a:lnTo>
                    <a:pt x="652" y="104"/>
                  </a:lnTo>
                  <a:lnTo>
                    <a:pt x="720" y="130"/>
                  </a:lnTo>
                  <a:lnTo>
                    <a:pt x="787" y="159"/>
                  </a:lnTo>
                  <a:lnTo>
                    <a:pt x="851" y="192"/>
                  </a:lnTo>
                  <a:lnTo>
                    <a:pt x="915" y="227"/>
                  </a:lnTo>
                  <a:lnTo>
                    <a:pt x="977" y="264"/>
                  </a:lnTo>
                  <a:lnTo>
                    <a:pt x="1037" y="304"/>
                  </a:lnTo>
                  <a:lnTo>
                    <a:pt x="1095" y="346"/>
                  </a:lnTo>
                  <a:lnTo>
                    <a:pt x="1152" y="390"/>
                  </a:lnTo>
                  <a:lnTo>
                    <a:pt x="1205" y="438"/>
                  </a:lnTo>
                  <a:lnTo>
                    <a:pt x="1258" y="486"/>
                  </a:lnTo>
                  <a:lnTo>
                    <a:pt x="1308" y="537"/>
                  </a:lnTo>
                  <a:lnTo>
                    <a:pt x="1356" y="591"/>
                  </a:lnTo>
                  <a:lnTo>
                    <a:pt x="1401" y="647"/>
                  </a:lnTo>
                  <a:lnTo>
                    <a:pt x="1445" y="703"/>
                  </a:lnTo>
                  <a:lnTo>
                    <a:pt x="1486" y="763"/>
                  </a:lnTo>
                  <a:lnTo>
                    <a:pt x="1524" y="824"/>
                  </a:lnTo>
                  <a:lnTo>
                    <a:pt x="1560" y="886"/>
                  </a:lnTo>
                  <a:lnTo>
                    <a:pt x="1593" y="950"/>
                  </a:lnTo>
                  <a:lnTo>
                    <a:pt x="1623" y="1016"/>
                  </a:lnTo>
                  <a:lnTo>
                    <a:pt x="1651" y="1082"/>
                  </a:lnTo>
                  <a:lnTo>
                    <a:pt x="1675" y="1151"/>
                  </a:lnTo>
                  <a:lnTo>
                    <a:pt x="1698" y="1221"/>
                  </a:lnTo>
                  <a:lnTo>
                    <a:pt x="1717" y="1293"/>
                  </a:lnTo>
                  <a:lnTo>
                    <a:pt x="1732" y="1365"/>
                  </a:lnTo>
                  <a:lnTo>
                    <a:pt x="1757" y="1351"/>
                  </a:lnTo>
                  <a:lnTo>
                    <a:pt x="1782" y="1338"/>
                  </a:lnTo>
                  <a:lnTo>
                    <a:pt x="1807" y="1327"/>
                  </a:lnTo>
                  <a:lnTo>
                    <a:pt x="1834" y="1316"/>
                  </a:lnTo>
                  <a:lnTo>
                    <a:pt x="1859" y="1305"/>
                  </a:lnTo>
                  <a:lnTo>
                    <a:pt x="1886" y="1295"/>
                  </a:lnTo>
                  <a:lnTo>
                    <a:pt x="1913" y="1287"/>
                  </a:lnTo>
                  <a:lnTo>
                    <a:pt x="1940" y="1278"/>
                  </a:lnTo>
                  <a:lnTo>
                    <a:pt x="1968" y="1272"/>
                  </a:lnTo>
                  <a:lnTo>
                    <a:pt x="1996" y="1266"/>
                  </a:lnTo>
                  <a:lnTo>
                    <a:pt x="2025" y="1261"/>
                  </a:lnTo>
                  <a:lnTo>
                    <a:pt x="2054" y="1256"/>
                  </a:lnTo>
                  <a:lnTo>
                    <a:pt x="2083" y="1253"/>
                  </a:lnTo>
                  <a:lnTo>
                    <a:pt x="2112" y="1251"/>
                  </a:lnTo>
                  <a:lnTo>
                    <a:pt x="2142" y="1248"/>
                  </a:lnTo>
                  <a:lnTo>
                    <a:pt x="2171" y="1248"/>
                  </a:lnTo>
                  <a:lnTo>
                    <a:pt x="2217" y="1249"/>
                  </a:lnTo>
                  <a:lnTo>
                    <a:pt x="2261" y="1253"/>
                  </a:lnTo>
                  <a:lnTo>
                    <a:pt x="2306" y="1258"/>
                  </a:lnTo>
                  <a:lnTo>
                    <a:pt x="2349" y="1266"/>
                  </a:lnTo>
                  <a:lnTo>
                    <a:pt x="2392" y="1276"/>
                  </a:lnTo>
                  <a:lnTo>
                    <a:pt x="2433" y="1287"/>
                  </a:lnTo>
                  <a:lnTo>
                    <a:pt x="2474" y="1301"/>
                  </a:lnTo>
                  <a:lnTo>
                    <a:pt x="2514" y="1317"/>
                  </a:lnTo>
                  <a:lnTo>
                    <a:pt x="2553" y="1335"/>
                  </a:lnTo>
                  <a:lnTo>
                    <a:pt x="2591" y="1353"/>
                  </a:lnTo>
                  <a:lnTo>
                    <a:pt x="2628" y="1374"/>
                  </a:lnTo>
                  <a:lnTo>
                    <a:pt x="2663" y="1398"/>
                  </a:lnTo>
                  <a:lnTo>
                    <a:pt x="2698" y="1422"/>
                  </a:lnTo>
                  <a:lnTo>
                    <a:pt x="2731" y="1447"/>
                  </a:lnTo>
                  <a:lnTo>
                    <a:pt x="2764" y="1475"/>
                  </a:lnTo>
                  <a:lnTo>
                    <a:pt x="2794" y="1504"/>
                  </a:lnTo>
                  <a:lnTo>
                    <a:pt x="2823" y="1535"/>
                  </a:lnTo>
                  <a:lnTo>
                    <a:pt x="2850" y="1566"/>
                  </a:lnTo>
                  <a:lnTo>
                    <a:pt x="2877" y="1599"/>
                  </a:lnTo>
                  <a:lnTo>
                    <a:pt x="2902" y="1633"/>
                  </a:lnTo>
                  <a:lnTo>
                    <a:pt x="2924" y="1669"/>
                  </a:lnTo>
                  <a:lnTo>
                    <a:pt x="2945" y="1705"/>
                  </a:lnTo>
                  <a:lnTo>
                    <a:pt x="2965" y="1743"/>
                  </a:lnTo>
                  <a:lnTo>
                    <a:pt x="2982" y="1781"/>
                  </a:lnTo>
                  <a:lnTo>
                    <a:pt x="2999" y="1821"/>
                  </a:lnTo>
                  <a:lnTo>
                    <a:pt x="3012" y="1862"/>
                  </a:lnTo>
                  <a:lnTo>
                    <a:pt x="3024" y="1903"/>
                  </a:lnTo>
                  <a:lnTo>
                    <a:pt x="3033" y="1946"/>
                  </a:lnTo>
                  <a:lnTo>
                    <a:pt x="3041" y="1989"/>
                  </a:lnTo>
                  <a:lnTo>
                    <a:pt x="3046" y="2032"/>
                  </a:lnTo>
                  <a:lnTo>
                    <a:pt x="3050" y="2077"/>
                  </a:lnTo>
                  <a:lnTo>
                    <a:pt x="3051" y="2122"/>
                  </a:lnTo>
                  <a:lnTo>
                    <a:pt x="3051" y="2151"/>
                  </a:lnTo>
                  <a:lnTo>
                    <a:pt x="3050" y="2178"/>
                  </a:lnTo>
                  <a:lnTo>
                    <a:pt x="3048" y="2207"/>
                  </a:lnTo>
                  <a:lnTo>
                    <a:pt x="3044" y="2235"/>
                  </a:lnTo>
                  <a:lnTo>
                    <a:pt x="3040" y="2263"/>
                  </a:lnTo>
                  <a:lnTo>
                    <a:pt x="3035" y="2289"/>
                  </a:lnTo>
                  <a:lnTo>
                    <a:pt x="3030" y="2317"/>
                  </a:lnTo>
                  <a:lnTo>
                    <a:pt x="3023" y="2343"/>
                  </a:lnTo>
                  <a:lnTo>
                    <a:pt x="3023" y="2343"/>
                  </a:lnTo>
                  <a:lnTo>
                    <a:pt x="3131" y="2343"/>
                  </a:lnTo>
                  <a:lnTo>
                    <a:pt x="3168" y="2344"/>
                  </a:lnTo>
                  <a:lnTo>
                    <a:pt x="3205" y="2347"/>
                  </a:lnTo>
                  <a:lnTo>
                    <a:pt x="3241" y="2351"/>
                  </a:lnTo>
                  <a:lnTo>
                    <a:pt x="3277" y="2358"/>
                  </a:lnTo>
                  <a:lnTo>
                    <a:pt x="3311" y="2365"/>
                  </a:lnTo>
                  <a:lnTo>
                    <a:pt x="3346" y="2375"/>
                  </a:lnTo>
                  <a:lnTo>
                    <a:pt x="3379" y="2386"/>
                  </a:lnTo>
                  <a:lnTo>
                    <a:pt x="3413" y="2400"/>
                  </a:lnTo>
                  <a:lnTo>
                    <a:pt x="3445" y="2414"/>
                  </a:lnTo>
                  <a:lnTo>
                    <a:pt x="3476" y="2429"/>
                  </a:lnTo>
                  <a:lnTo>
                    <a:pt x="3506" y="2447"/>
                  </a:lnTo>
                  <a:lnTo>
                    <a:pt x="3535" y="2466"/>
                  </a:lnTo>
                  <a:lnTo>
                    <a:pt x="3564" y="2486"/>
                  </a:lnTo>
                  <a:lnTo>
                    <a:pt x="3591" y="2507"/>
                  </a:lnTo>
                  <a:lnTo>
                    <a:pt x="3618" y="2530"/>
                  </a:lnTo>
                  <a:lnTo>
                    <a:pt x="3643" y="2553"/>
                  </a:lnTo>
                  <a:lnTo>
                    <a:pt x="3667" y="2579"/>
                  </a:lnTo>
                  <a:lnTo>
                    <a:pt x="3690" y="2604"/>
                  </a:lnTo>
                  <a:lnTo>
                    <a:pt x="3711" y="2632"/>
                  </a:lnTo>
                  <a:lnTo>
                    <a:pt x="3731" y="2660"/>
                  </a:lnTo>
                  <a:lnTo>
                    <a:pt x="3750" y="2689"/>
                  </a:lnTo>
                  <a:lnTo>
                    <a:pt x="3768" y="2719"/>
                  </a:lnTo>
                  <a:lnTo>
                    <a:pt x="3784" y="2750"/>
                  </a:lnTo>
                  <a:lnTo>
                    <a:pt x="3798" y="2782"/>
                  </a:lnTo>
                  <a:lnTo>
                    <a:pt x="3812" y="2814"/>
                  </a:lnTo>
                  <a:lnTo>
                    <a:pt x="3823" y="2849"/>
                  </a:lnTo>
                  <a:lnTo>
                    <a:pt x="3833" y="2882"/>
                  </a:lnTo>
                  <a:lnTo>
                    <a:pt x="3841" y="2917"/>
                  </a:lnTo>
                  <a:lnTo>
                    <a:pt x="3847" y="2953"/>
                  </a:lnTo>
                  <a:lnTo>
                    <a:pt x="3852" y="2988"/>
                  </a:lnTo>
                  <a:lnTo>
                    <a:pt x="3854" y="3026"/>
                  </a:lnTo>
                  <a:lnTo>
                    <a:pt x="3855" y="3062"/>
                  </a:lnTo>
                  <a:lnTo>
                    <a:pt x="3854" y="3099"/>
                  </a:lnTo>
                  <a:lnTo>
                    <a:pt x="3852" y="3135"/>
                  </a:lnTo>
                  <a:lnTo>
                    <a:pt x="3847" y="3172"/>
                  </a:lnTo>
                  <a:lnTo>
                    <a:pt x="3841" y="3207"/>
                  </a:lnTo>
                  <a:lnTo>
                    <a:pt x="3833" y="3241"/>
                  </a:lnTo>
                  <a:lnTo>
                    <a:pt x="3823" y="3276"/>
                  </a:lnTo>
                  <a:lnTo>
                    <a:pt x="3812" y="3309"/>
                  </a:lnTo>
                  <a:lnTo>
                    <a:pt x="3798" y="3342"/>
                  </a:lnTo>
                  <a:lnTo>
                    <a:pt x="3784" y="3374"/>
                  </a:lnTo>
                  <a:lnTo>
                    <a:pt x="3768" y="3405"/>
                  </a:lnTo>
                  <a:lnTo>
                    <a:pt x="3750" y="3435"/>
                  </a:lnTo>
                  <a:lnTo>
                    <a:pt x="3731" y="3464"/>
                  </a:lnTo>
                  <a:lnTo>
                    <a:pt x="3711" y="3492"/>
                  </a:lnTo>
                  <a:lnTo>
                    <a:pt x="3690" y="3519"/>
                  </a:lnTo>
                  <a:lnTo>
                    <a:pt x="3667" y="3545"/>
                  </a:lnTo>
                  <a:lnTo>
                    <a:pt x="3643" y="3571"/>
                  </a:lnTo>
                  <a:lnTo>
                    <a:pt x="3618" y="3594"/>
                  </a:lnTo>
                  <a:lnTo>
                    <a:pt x="3591" y="3617"/>
                  </a:lnTo>
                  <a:lnTo>
                    <a:pt x="3564" y="3638"/>
                  </a:lnTo>
                  <a:lnTo>
                    <a:pt x="3535" y="3658"/>
                  </a:lnTo>
                  <a:lnTo>
                    <a:pt x="3506" y="3677"/>
                  </a:lnTo>
                  <a:lnTo>
                    <a:pt x="3476" y="3695"/>
                  </a:lnTo>
                  <a:lnTo>
                    <a:pt x="3445" y="3710"/>
                  </a:lnTo>
                  <a:lnTo>
                    <a:pt x="3413" y="3725"/>
                  </a:lnTo>
                  <a:lnTo>
                    <a:pt x="3379" y="3738"/>
                  </a:lnTo>
                  <a:lnTo>
                    <a:pt x="3346" y="3749"/>
                  </a:lnTo>
                  <a:lnTo>
                    <a:pt x="3311" y="3759"/>
                  </a:lnTo>
                  <a:lnTo>
                    <a:pt x="3277" y="3767"/>
                  </a:lnTo>
                  <a:lnTo>
                    <a:pt x="3241" y="3773"/>
                  </a:lnTo>
                  <a:lnTo>
                    <a:pt x="3205" y="3778"/>
                  </a:lnTo>
                  <a:lnTo>
                    <a:pt x="3168" y="3780"/>
                  </a:lnTo>
                  <a:lnTo>
                    <a:pt x="3131" y="3781"/>
                  </a:lnTo>
                  <a:close/>
                </a:path>
              </a:pathLst>
            </a:custGeom>
            <a:solidFill>
              <a:schemeClr val="accent4">
                <a:lumMod val="75000"/>
              </a:schemeClr>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400" b="1" dirty="0"/>
            </a:p>
          </p:txBody>
        </p:sp>
      </p:grpSp>
      <p:sp>
        <p:nvSpPr>
          <p:cNvPr id="176" name="Rectangle 175">
            <a:extLst>
              <a:ext uri="{FF2B5EF4-FFF2-40B4-BE49-F238E27FC236}">
                <a16:creationId xmlns:a16="http://schemas.microsoft.com/office/drawing/2014/main" id="{BAEE2768-E174-474F-9828-06E0DDA46A02}"/>
              </a:ext>
            </a:extLst>
          </p:cNvPr>
          <p:cNvSpPr/>
          <p:nvPr/>
        </p:nvSpPr>
        <p:spPr>
          <a:xfrm>
            <a:off x="9426" y="4897542"/>
            <a:ext cx="12173148" cy="196045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1" name="Group 170">
            <a:extLst>
              <a:ext uri="{FF2B5EF4-FFF2-40B4-BE49-F238E27FC236}">
                <a16:creationId xmlns:a16="http://schemas.microsoft.com/office/drawing/2014/main" id="{DD4F6E44-B3BB-4C96-A481-27E3D3B11DA8}"/>
              </a:ext>
            </a:extLst>
          </p:cNvPr>
          <p:cNvGrpSpPr/>
          <p:nvPr/>
        </p:nvGrpSpPr>
        <p:grpSpPr>
          <a:xfrm>
            <a:off x="9426" y="2581776"/>
            <a:ext cx="12173148" cy="2336601"/>
            <a:chOff x="0" y="4626077"/>
            <a:chExt cx="19477037" cy="3738562"/>
          </a:xfrm>
        </p:grpSpPr>
        <p:sp>
          <p:nvSpPr>
            <p:cNvPr id="29" name="Rectangle 14">
              <a:extLst>
                <a:ext uri="{FF2B5EF4-FFF2-40B4-BE49-F238E27FC236}">
                  <a16:creationId xmlns:a16="http://schemas.microsoft.com/office/drawing/2014/main" id="{0C927ACD-4D48-45E6-9F72-B4D1E13D6E87}"/>
                </a:ext>
              </a:extLst>
            </p:cNvPr>
            <p:cNvSpPr>
              <a:spLocks noChangeArrowheads="1"/>
            </p:cNvSpPr>
            <p:nvPr/>
          </p:nvSpPr>
          <p:spPr bwMode="auto">
            <a:xfrm>
              <a:off x="3779838" y="4737202"/>
              <a:ext cx="360363" cy="623887"/>
            </a:xfrm>
            <a:prstGeom prst="rect">
              <a:avLst/>
            </a:prstGeom>
            <a:solidFill>
              <a:schemeClr val="accent1"/>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30" name="Rectangle 15">
              <a:extLst>
                <a:ext uri="{FF2B5EF4-FFF2-40B4-BE49-F238E27FC236}">
                  <a16:creationId xmlns:a16="http://schemas.microsoft.com/office/drawing/2014/main" id="{70DEF88B-EFDD-439D-A638-4C0C8A908055}"/>
                </a:ext>
              </a:extLst>
            </p:cNvPr>
            <p:cNvSpPr>
              <a:spLocks noChangeArrowheads="1"/>
            </p:cNvSpPr>
            <p:nvPr/>
          </p:nvSpPr>
          <p:spPr bwMode="auto">
            <a:xfrm>
              <a:off x="3460750" y="5607152"/>
              <a:ext cx="2311400" cy="2311400"/>
            </a:xfrm>
            <a:prstGeom prst="rect">
              <a:avLst/>
            </a:prstGeom>
            <a:solidFill>
              <a:schemeClr val="accent1"/>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31" name="Rectangle 16">
              <a:extLst>
                <a:ext uri="{FF2B5EF4-FFF2-40B4-BE49-F238E27FC236}">
                  <a16:creationId xmlns:a16="http://schemas.microsoft.com/office/drawing/2014/main" id="{6734EF03-E75F-44BB-90EC-55141CA9D3E1}"/>
                </a:ext>
              </a:extLst>
            </p:cNvPr>
            <p:cNvSpPr>
              <a:spLocks noChangeArrowheads="1"/>
            </p:cNvSpPr>
            <p:nvPr/>
          </p:nvSpPr>
          <p:spPr bwMode="auto">
            <a:xfrm>
              <a:off x="3460750" y="5607152"/>
              <a:ext cx="2311400" cy="2311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32" name="Freeform 17">
              <a:extLst>
                <a:ext uri="{FF2B5EF4-FFF2-40B4-BE49-F238E27FC236}">
                  <a16:creationId xmlns:a16="http://schemas.microsoft.com/office/drawing/2014/main" id="{551E0625-1FC6-4D08-B3DF-068F72CB2E32}"/>
                </a:ext>
              </a:extLst>
            </p:cNvPr>
            <p:cNvSpPr>
              <a:spLocks/>
            </p:cNvSpPr>
            <p:nvPr/>
          </p:nvSpPr>
          <p:spPr bwMode="auto">
            <a:xfrm>
              <a:off x="3252788" y="4626077"/>
              <a:ext cx="2727325" cy="981075"/>
            </a:xfrm>
            <a:custGeom>
              <a:avLst/>
              <a:gdLst>
                <a:gd name="T0" fmla="*/ 1584 w 1718"/>
                <a:gd name="T1" fmla="*/ 618 h 618"/>
                <a:gd name="T2" fmla="*/ 1718 w 1718"/>
                <a:gd name="T3" fmla="*/ 618 h 618"/>
                <a:gd name="T4" fmla="*/ 859 w 1718"/>
                <a:gd name="T5" fmla="*/ 0 h 618"/>
                <a:gd name="T6" fmla="*/ 0 w 1718"/>
                <a:gd name="T7" fmla="*/ 618 h 618"/>
                <a:gd name="T8" fmla="*/ 134 w 1718"/>
                <a:gd name="T9" fmla="*/ 618 h 618"/>
                <a:gd name="T10" fmla="*/ 859 w 1718"/>
                <a:gd name="T11" fmla="*/ 96 h 618"/>
                <a:gd name="T12" fmla="*/ 1584 w 1718"/>
                <a:gd name="T13" fmla="*/ 618 h 618"/>
              </a:gdLst>
              <a:ahLst/>
              <a:cxnLst>
                <a:cxn ang="0">
                  <a:pos x="T0" y="T1"/>
                </a:cxn>
                <a:cxn ang="0">
                  <a:pos x="T2" y="T3"/>
                </a:cxn>
                <a:cxn ang="0">
                  <a:pos x="T4" y="T5"/>
                </a:cxn>
                <a:cxn ang="0">
                  <a:pos x="T6" y="T7"/>
                </a:cxn>
                <a:cxn ang="0">
                  <a:pos x="T8" y="T9"/>
                </a:cxn>
                <a:cxn ang="0">
                  <a:pos x="T10" y="T11"/>
                </a:cxn>
                <a:cxn ang="0">
                  <a:pos x="T12" y="T13"/>
                </a:cxn>
              </a:cxnLst>
              <a:rect l="0" t="0" r="r" b="b"/>
              <a:pathLst>
                <a:path w="1718" h="618">
                  <a:moveTo>
                    <a:pt x="1584" y="618"/>
                  </a:moveTo>
                  <a:lnTo>
                    <a:pt x="1718" y="618"/>
                  </a:lnTo>
                  <a:lnTo>
                    <a:pt x="859" y="0"/>
                  </a:lnTo>
                  <a:lnTo>
                    <a:pt x="0" y="618"/>
                  </a:lnTo>
                  <a:lnTo>
                    <a:pt x="134" y="618"/>
                  </a:lnTo>
                  <a:lnTo>
                    <a:pt x="859" y="96"/>
                  </a:lnTo>
                  <a:lnTo>
                    <a:pt x="1584" y="618"/>
                  </a:lnTo>
                  <a:close/>
                </a:path>
              </a:pathLst>
            </a:custGeom>
            <a:solidFill>
              <a:srgbClr val="5F41A1"/>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33" name="Freeform 18">
              <a:extLst>
                <a:ext uri="{FF2B5EF4-FFF2-40B4-BE49-F238E27FC236}">
                  <a16:creationId xmlns:a16="http://schemas.microsoft.com/office/drawing/2014/main" id="{E3528B27-AF86-40F2-B157-F2CD1C9AB8BD}"/>
                </a:ext>
              </a:extLst>
            </p:cNvPr>
            <p:cNvSpPr>
              <a:spLocks/>
            </p:cNvSpPr>
            <p:nvPr/>
          </p:nvSpPr>
          <p:spPr bwMode="auto">
            <a:xfrm>
              <a:off x="3252788" y="4626077"/>
              <a:ext cx="2727325" cy="981075"/>
            </a:xfrm>
            <a:custGeom>
              <a:avLst/>
              <a:gdLst>
                <a:gd name="T0" fmla="*/ 1584 w 1718"/>
                <a:gd name="T1" fmla="*/ 618 h 618"/>
                <a:gd name="T2" fmla="*/ 1718 w 1718"/>
                <a:gd name="T3" fmla="*/ 618 h 618"/>
                <a:gd name="T4" fmla="*/ 859 w 1718"/>
                <a:gd name="T5" fmla="*/ 0 h 618"/>
                <a:gd name="T6" fmla="*/ 0 w 1718"/>
                <a:gd name="T7" fmla="*/ 618 h 618"/>
                <a:gd name="T8" fmla="*/ 134 w 1718"/>
                <a:gd name="T9" fmla="*/ 618 h 618"/>
                <a:gd name="T10" fmla="*/ 859 w 1718"/>
                <a:gd name="T11" fmla="*/ 96 h 618"/>
                <a:gd name="T12" fmla="*/ 1584 w 1718"/>
                <a:gd name="T13" fmla="*/ 618 h 618"/>
              </a:gdLst>
              <a:ahLst/>
              <a:cxnLst>
                <a:cxn ang="0">
                  <a:pos x="T0" y="T1"/>
                </a:cxn>
                <a:cxn ang="0">
                  <a:pos x="T2" y="T3"/>
                </a:cxn>
                <a:cxn ang="0">
                  <a:pos x="T4" y="T5"/>
                </a:cxn>
                <a:cxn ang="0">
                  <a:pos x="T6" y="T7"/>
                </a:cxn>
                <a:cxn ang="0">
                  <a:pos x="T8" y="T9"/>
                </a:cxn>
                <a:cxn ang="0">
                  <a:pos x="T10" y="T11"/>
                </a:cxn>
                <a:cxn ang="0">
                  <a:pos x="T12" y="T13"/>
                </a:cxn>
              </a:cxnLst>
              <a:rect l="0" t="0" r="r" b="b"/>
              <a:pathLst>
                <a:path w="1718" h="618">
                  <a:moveTo>
                    <a:pt x="1584" y="618"/>
                  </a:moveTo>
                  <a:lnTo>
                    <a:pt x="1718" y="618"/>
                  </a:lnTo>
                  <a:lnTo>
                    <a:pt x="859" y="0"/>
                  </a:lnTo>
                  <a:lnTo>
                    <a:pt x="0" y="618"/>
                  </a:lnTo>
                  <a:lnTo>
                    <a:pt x="134" y="618"/>
                  </a:lnTo>
                  <a:lnTo>
                    <a:pt x="859" y="96"/>
                  </a:lnTo>
                  <a:lnTo>
                    <a:pt x="1584" y="618"/>
                  </a:lnTo>
                </a:path>
              </a:pathLst>
            </a:custGeom>
            <a:solidFill>
              <a:schemeClr val="accent1"/>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34" name="Freeform 19">
              <a:extLst>
                <a:ext uri="{FF2B5EF4-FFF2-40B4-BE49-F238E27FC236}">
                  <a16:creationId xmlns:a16="http://schemas.microsoft.com/office/drawing/2014/main" id="{228AF87E-2181-4B8B-9B21-B9858A2A0EF8}"/>
                </a:ext>
              </a:extLst>
            </p:cNvPr>
            <p:cNvSpPr>
              <a:spLocks/>
            </p:cNvSpPr>
            <p:nvPr/>
          </p:nvSpPr>
          <p:spPr bwMode="auto">
            <a:xfrm>
              <a:off x="3465513" y="4778477"/>
              <a:ext cx="2301875" cy="828675"/>
            </a:xfrm>
            <a:custGeom>
              <a:avLst/>
              <a:gdLst>
                <a:gd name="T0" fmla="*/ 725 w 1450"/>
                <a:gd name="T1" fmla="*/ 0 h 522"/>
                <a:gd name="T2" fmla="*/ 0 w 1450"/>
                <a:gd name="T3" fmla="*/ 522 h 522"/>
                <a:gd name="T4" fmla="*/ 1450 w 1450"/>
                <a:gd name="T5" fmla="*/ 522 h 522"/>
                <a:gd name="T6" fmla="*/ 725 w 1450"/>
                <a:gd name="T7" fmla="*/ 0 h 522"/>
              </a:gdLst>
              <a:ahLst/>
              <a:cxnLst>
                <a:cxn ang="0">
                  <a:pos x="T0" y="T1"/>
                </a:cxn>
                <a:cxn ang="0">
                  <a:pos x="T2" y="T3"/>
                </a:cxn>
                <a:cxn ang="0">
                  <a:pos x="T4" y="T5"/>
                </a:cxn>
                <a:cxn ang="0">
                  <a:pos x="T6" y="T7"/>
                </a:cxn>
              </a:cxnLst>
              <a:rect l="0" t="0" r="r" b="b"/>
              <a:pathLst>
                <a:path w="1450" h="522">
                  <a:moveTo>
                    <a:pt x="725" y="0"/>
                  </a:moveTo>
                  <a:lnTo>
                    <a:pt x="0" y="522"/>
                  </a:lnTo>
                  <a:lnTo>
                    <a:pt x="1450" y="522"/>
                  </a:lnTo>
                  <a:lnTo>
                    <a:pt x="725" y="0"/>
                  </a:lnTo>
                  <a:close/>
                </a:path>
              </a:pathLst>
            </a:custGeom>
            <a:solidFill>
              <a:schemeClr val="accent1">
                <a:lumMod val="75000"/>
              </a:schemeClr>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35" name="Freeform 20">
              <a:extLst>
                <a:ext uri="{FF2B5EF4-FFF2-40B4-BE49-F238E27FC236}">
                  <a16:creationId xmlns:a16="http://schemas.microsoft.com/office/drawing/2014/main" id="{933C8D1D-3047-4483-ABB7-124D74439263}"/>
                </a:ext>
              </a:extLst>
            </p:cNvPr>
            <p:cNvSpPr>
              <a:spLocks/>
            </p:cNvSpPr>
            <p:nvPr/>
          </p:nvSpPr>
          <p:spPr bwMode="auto">
            <a:xfrm>
              <a:off x="3465513" y="4778477"/>
              <a:ext cx="2301875" cy="828675"/>
            </a:xfrm>
            <a:custGeom>
              <a:avLst/>
              <a:gdLst>
                <a:gd name="T0" fmla="*/ 725 w 1450"/>
                <a:gd name="T1" fmla="*/ 0 h 522"/>
                <a:gd name="T2" fmla="*/ 0 w 1450"/>
                <a:gd name="T3" fmla="*/ 522 h 522"/>
                <a:gd name="T4" fmla="*/ 1450 w 1450"/>
                <a:gd name="T5" fmla="*/ 522 h 522"/>
                <a:gd name="T6" fmla="*/ 725 w 1450"/>
                <a:gd name="T7" fmla="*/ 0 h 522"/>
              </a:gdLst>
              <a:ahLst/>
              <a:cxnLst>
                <a:cxn ang="0">
                  <a:pos x="T0" y="T1"/>
                </a:cxn>
                <a:cxn ang="0">
                  <a:pos x="T2" y="T3"/>
                </a:cxn>
                <a:cxn ang="0">
                  <a:pos x="T4" y="T5"/>
                </a:cxn>
                <a:cxn ang="0">
                  <a:pos x="T6" y="T7"/>
                </a:cxn>
              </a:cxnLst>
              <a:rect l="0" t="0" r="r" b="b"/>
              <a:pathLst>
                <a:path w="1450" h="522">
                  <a:moveTo>
                    <a:pt x="725" y="0"/>
                  </a:moveTo>
                  <a:lnTo>
                    <a:pt x="0" y="522"/>
                  </a:lnTo>
                  <a:lnTo>
                    <a:pt x="1450" y="522"/>
                  </a:lnTo>
                  <a:lnTo>
                    <a:pt x="725"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36" name="Rectangle 21">
              <a:extLst>
                <a:ext uri="{FF2B5EF4-FFF2-40B4-BE49-F238E27FC236}">
                  <a16:creationId xmlns:a16="http://schemas.microsoft.com/office/drawing/2014/main" id="{97BA857C-3AC2-47D5-A610-F8E3CF6343E3}"/>
                </a:ext>
              </a:extLst>
            </p:cNvPr>
            <p:cNvSpPr>
              <a:spLocks noChangeArrowheads="1"/>
            </p:cNvSpPr>
            <p:nvPr/>
          </p:nvSpPr>
          <p:spPr bwMode="auto">
            <a:xfrm>
              <a:off x="3808413" y="5911952"/>
              <a:ext cx="400050" cy="398462"/>
            </a:xfrm>
            <a:prstGeom prst="rect">
              <a:avLst/>
            </a:prstGeom>
            <a:solidFill>
              <a:schemeClr val="accent1">
                <a:lumMod val="40000"/>
                <a:lumOff val="60000"/>
              </a:schemeClr>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37" name="Rectangle 22">
              <a:extLst>
                <a:ext uri="{FF2B5EF4-FFF2-40B4-BE49-F238E27FC236}">
                  <a16:creationId xmlns:a16="http://schemas.microsoft.com/office/drawing/2014/main" id="{6EEEC2F0-6BAE-4C9A-8FD7-3787B8A0921C}"/>
                </a:ext>
              </a:extLst>
            </p:cNvPr>
            <p:cNvSpPr>
              <a:spLocks noChangeArrowheads="1"/>
            </p:cNvSpPr>
            <p:nvPr/>
          </p:nvSpPr>
          <p:spPr bwMode="auto">
            <a:xfrm>
              <a:off x="5024438" y="5911952"/>
              <a:ext cx="400050" cy="398462"/>
            </a:xfrm>
            <a:prstGeom prst="rect">
              <a:avLst/>
            </a:prstGeom>
            <a:solidFill>
              <a:srgbClr val="7B65BA"/>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38" name="Rectangle 23">
              <a:extLst>
                <a:ext uri="{FF2B5EF4-FFF2-40B4-BE49-F238E27FC236}">
                  <a16:creationId xmlns:a16="http://schemas.microsoft.com/office/drawing/2014/main" id="{37E6AEAF-846C-41C9-B3F3-B7470E1285AF}"/>
                </a:ext>
              </a:extLst>
            </p:cNvPr>
            <p:cNvSpPr>
              <a:spLocks noChangeArrowheads="1"/>
            </p:cNvSpPr>
            <p:nvPr/>
          </p:nvSpPr>
          <p:spPr bwMode="auto">
            <a:xfrm>
              <a:off x="5024438" y="5911952"/>
              <a:ext cx="400050" cy="3984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39" name="Rectangle 24">
              <a:extLst>
                <a:ext uri="{FF2B5EF4-FFF2-40B4-BE49-F238E27FC236}">
                  <a16:creationId xmlns:a16="http://schemas.microsoft.com/office/drawing/2014/main" id="{131D1866-050B-4AFD-BAD8-B03AA37AB746}"/>
                </a:ext>
              </a:extLst>
            </p:cNvPr>
            <p:cNvSpPr>
              <a:spLocks noChangeArrowheads="1"/>
            </p:cNvSpPr>
            <p:nvPr/>
          </p:nvSpPr>
          <p:spPr bwMode="auto">
            <a:xfrm>
              <a:off x="3808413" y="6566002"/>
              <a:ext cx="400050" cy="398462"/>
            </a:xfrm>
            <a:prstGeom prst="rect">
              <a:avLst/>
            </a:prstGeom>
            <a:solidFill>
              <a:schemeClr val="accent1">
                <a:lumMod val="40000"/>
                <a:lumOff val="60000"/>
              </a:schemeClr>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40" name="Rectangle 25">
              <a:extLst>
                <a:ext uri="{FF2B5EF4-FFF2-40B4-BE49-F238E27FC236}">
                  <a16:creationId xmlns:a16="http://schemas.microsoft.com/office/drawing/2014/main" id="{7148FEF5-E083-4531-ABD4-4B94A4156665}"/>
                </a:ext>
              </a:extLst>
            </p:cNvPr>
            <p:cNvSpPr>
              <a:spLocks noChangeArrowheads="1"/>
            </p:cNvSpPr>
            <p:nvPr/>
          </p:nvSpPr>
          <p:spPr bwMode="auto">
            <a:xfrm>
              <a:off x="5024438" y="6566002"/>
              <a:ext cx="400050" cy="398462"/>
            </a:xfrm>
            <a:prstGeom prst="rect">
              <a:avLst/>
            </a:prstGeom>
            <a:solidFill>
              <a:srgbClr val="7B65BA"/>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41" name="Rectangle 26">
              <a:extLst>
                <a:ext uri="{FF2B5EF4-FFF2-40B4-BE49-F238E27FC236}">
                  <a16:creationId xmlns:a16="http://schemas.microsoft.com/office/drawing/2014/main" id="{1731BD57-B59B-46EA-A759-228922B879A2}"/>
                </a:ext>
              </a:extLst>
            </p:cNvPr>
            <p:cNvSpPr>
              <a:spLocks noChangeArrowheads="1"/>
            </p:cNvSpPr>
            <p:nvPr/>
          </p:nvSpPr>
          <p:spPr bwMode="auto">
            <a:xfrm>
              <a:off x="5024438" y="6566002"/>
              <a:ext cx="400050" cy="3984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42" name="Rectangle 27">
              <a:extLst>
                <a:ext uri="{FF2B5EF4-FFF2-40B4-BE49-F238E27FC236}">
                  <a16:creationId xmlns:a16="http://schemas.microsoft.com/office/drawing/2014/main" id="{83AA3DA1-0255-4ABD-9D78-2F1FED7519DA}"/>
                </a:ext>
              </a:extLst>
            </p:cNvPr>
            <p:cNvSpPr>
              <a:spLocks noChangeArrowheads="1"/>
            </p:cNvSpPr>
            <p:nvPr/>
          </p:nvSpPr>
          <p:spPr bwMode="auto">
            <a:xfrm>
              <a:off x="0" y="7918552"/>
              <a:ext cx="6324600" cy="446087"/>
            </a:xfrm>
            <a:prstGeom prst="rect">
              <a:avLst/>
            </a:prstGeom>
            <a:solidFill>
              <a:schemeClr val="accent1"/>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43" name="Freeform 28">
              <a:extLst>
                <a:ext uri="{FF2B5EF4-FFF2-40B4-BE49-F238E27FC236}">
                  <a16:creationId xmlns:a16="http://schemas.microsoft.com/office/drawing/2014/main" id="{2DAA2BBA-B658-43A4-8E51-9A060B4F7D4B}"/>
                </a:ext>
              </a:extLst>
            </p:cNvPr>
            <p:cNvSpPr>
              <a:spLocks noEditPoints="1"/>
            </p:cNvSpPr>
            <p:nvPr/>
          </p:nvSpPr>
          <p:spPr bwMode="auto">
            <a:xfrm>
              <a:off x="4616450" y="5607152"/>
              <a:ext cx="1155700" cy="2311400"/>
            </a:xfrm>
            <a:custGeom>
              <a:avLst/>
              <a:gdLst>
                <a:gd name="T0" fmla="*/ 257 w 728"/>
                <a:gd name="T1" fmla="*/ 855 h 1456"/>
                <a:gd name="T2" fmla="*/ 257 w 728"/>
                <a:gd name="T3" fmla="*/ 604 h 1456"/>
                <a:gd name="T4" fmla="*/ 509 w 728"/>
                <a:gd name="T5" fmla="*/ 604 h 1456"/>
                <a:gd name="T6" fmla="*/ 509 w 728"/>
                <a:gd name="T7" fmla="*/ 855 h 1456"/>
                <a:gd name="T8" fmla="*/ 257 w 728"/>
                <a:gd name="T9" fmla="*/ 855 h 1456"/>
                <a:gd name="T10" fmla="*/ 257 w 728"/>
                <a:gd name="T11" fmla="*/ 443 h 1456"/>
                <a:gd name="T12" fmla="*/ 257 w 728"/>
                <a:gd name="T13" fmla="*/ 192 h 1456"/>
                <a:gd name="T14" fmla="*/ 509 w 728"/>
                <a:gd name="T15" fmla="*/ 192 h 1456"/>
                <a:gd name="T16" fmla="*/ 509 w 728"/>
                <a:gd name="T17" fmla="*/ 443 h 1456"/>
                <a:gd name="T18" fmla="*/ 257 w 728"/>
                <a:gd name="T19" fmla="*/ 443 h 1456"/>
                <a:gd name="T20" fmla="*/ 728 w 728"/>
                <a:gd name="T21" fmla="*/ 0 h 1456"/>
                <a:gd name="T22" fmla="*/ 0 w 728"/>
                <a:gd name="T23" fmla="*/ 0 h 1456"/>
                <a:gd name="T24" fmla="*/ 0 w 728"/>
                <a:gd name="T25" fmla="*/ 1456 h 1456"/>
                <a:gd name="T26" fmla="*/ 728 w 728"/>
                <a:gd name="T27" fmla="*/ 1456 h 1456"/>
                <a:gd name="T28" fmla="*/ 728 w 728"/>
                <a:gd name="T29" fmla="*/ 0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8" h="1456">
                  <a:moveTo>
                    <a:pt x="257" y="855"/>
                  </a:moveTo>
                  <a:lnTo>
                    <a:pt x="257" y="604"/>
                  </a:lnTo>
                  <a:lnTo>
                    <a:pt x="509" y="604"/>
                  </a:lnTo>
                  <a:lnTo>
                    <a:pt x="509" y="855"/>
                  </a:lnTo>
                  <a:lnTo>
                    <a:pt x="257" y="855"/>
                  </a:lnTo>
                  <a:close/>
                  <a:moveTo>
                    <a:pt x="257" y="443"/>
                  </a:moveTo>
                  <a:lnTo>
                    <a:pt x="257" y="192"/>
                  </a:lnTo>
                  <a:lnTo>
                    <a:pt x="509" y="192"/>
                  </a:lnTo>
                  <a:lnTo>
                    <a:pt x="509" y="443"/>
                  </a:lnTo>
                  <a:lnTo>
                    <a:pt x="257" y="443"/>
                  </a:lnTo>
                  <a:close/>
                  <a:moveTo>
                    <a:pt x="728" y="0"/>
                  </a:moveTo>
                  <a:lnTo>
                    <a:pt x="0" y="0"/>
                  </a:lnTo>
                  <a:lnTo>
                    <a:pt x="0" y="1456"/>
                  </a:lnTo>
                  <a:lnTo>
                    <a:pt x="728" y="1456"/>
                  </a:lnTo>
                  <a:lnTo>
                    <a:pt x="728" y="0"/>
                  </a:lnTo>
                  <a:close/>
                </a:path>
              </a:pathLst>
            </a:custGeom>
            <a:solidFill>
              <a:schemeClr val="accent1">
                <a:lumMod val="75000"/>
              </a:schemeClr>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44" name="Freeform 29">
              <a:extLst>
                <a:ext uri="{FF2B5EF4-FFF2-40B4-BE49-F238E27FC236}">
                  <a16:creationId xmlns:a16="http://schemas.microsoft.com/office/drawing/2014/main" id="{CB349B64-3BE9-4DAE-8CE3-7C217EE3FCE3}"/>
                </a:ext>
              </a:extLst>
            </p:cNvPr>
            <p:cNvSpPr>
              <a:spLocks noEditPoints="1"/>
            </p:cNvSpPr>
            <p:nvPr/>
          </p:nvSpPr>
          <p:spPr bwMode="auto">
            <a:xfrm>
              <a:off x="4616450" y="5607152"/>
              <a:ext cx="1155700" cy="2311400"/>
            </a:xfrm>
            <a:custGeom>
              <a:avLst/>
              <a:gdLst>
                <a:gd name="T0" fmla="*/ 257 w 728"/>
                <a:gd name="T1" fmla="*/ 855 h 1456"/>
                <a:gd name="T2" fmla="*/ 257 w 728"/>
                <a:gd name="T3" fmla="*/ 604 h 1456"/>
                <a:gd name="T4" fmla="*/ 509 w 728"/>
                <a:gd name="T5" fmla="*/ 604 h 1456"/>
                <a:gd name="T6" fmla="*/ 509 w 728"/>
                <a:gd name="T7" fmla="*/ 855 h 1456"/>
                <a:gd name="T8" fmla="*/ 257 w 728"/>
                <a:gd name="T9" fmla="*/ 855 h 1456"/>
                <a:gd name="T10" fmla="*/ 257 w 728"/>
                <a:gd name="T11" fmla="*/ 443 h 1456"/>
                <a:gd name="T12" fmla="*/ 257 w 728"/>
                <a:gd name="T13" fmla="*/ 192 h 1456"/>
                <a:gd name="T14" fmla="*/ 509 w 728"/>
                <a:gd name="T15" fmla="*/ 192 h 1456"/>
                <a:gd name="T16" fmla="*/ 509 w 728"/>
                <a:gd name="T17" fmla="*/ 443 h 1456"/>
                <a:gd name="T18" fmla="*/ 257 w 728"/>
                <a:gd name="T19" fmla="*/ 443 h 1456"/>
                <a:gd name="T20" fmla="*/ 728 w 728"/>
                <a:gd name="T21" fmla="*/ 0 h 1456"/>
                <a:gd name="T22" fmla="*/ 0 w 728"/>
                <a:gd name="T23" fmla="*/ 0 h 1456"/>
                <a:gd name="T24" fmla="*/ 0 w 728"/>
                <a:gd name="T25" fmla="*/ 1456 h 1456"/>
                <a:gd name="T26" fmla="*/ 728 w 728"/>
                <a:gd name="T27" fmla="*/ 1456 h 1456"/>
                <a:gd name="T28" fmla="*/ 728 w 728"/>
                <a:gd name="T29" fmla="*/ 0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8" h="1456">
                  <a:moveTo>
                    <a:pt x="257" y="855"/>
                  </a:moveTo>
                  <a:lnTo>
                    <a:pt x="257" y="604"/>
                  </a:lnTo>
                  <a:lnTo>
                    <a:pt x="509" y="604"/>
                  </a:lnTo>
                  <a:lnTo>
                    <a:pt x="509" y="855"/>
                  </a:lnTo>
                  <a:lnTo>
                    <a:pt x="257" y="855"/>
                  </a:lnTo>
                  <a:moveTo>
                    <a:pt x="257" y="443"/>
                  </a:moveTo>
                  <a:lnTo>
                    <a:pt x="257" y="192"/>
                  </a:lnTo>
                  <a:lnTo>
                    <a:pt x="509" y="192"/>
                  </a:lnTo>
                  <a:lnTo>
                    <a:pt x="509" y="443"/>
                  </a:lnTo>
                  <a:lnTo>
                    <a:pt x="257" y="443"/>
                  </a:lnTo>
                  <a:moveTo>
                    <a:pt x="728" y="0"/>
                  </a:moveTo>
                  <a:lnTo>
                    <a:pt x="0" y="0"/>
                  </a:lnTo>
                  <a:lnTo>
                    <a:pt x="0" y="1456"/>
                  </a:lnTo>
                  <a:lnTo>
                    <a:pt x="728" y="1456"/>
                  </a:lnTo>
                  <a:lnTo>
                    <a:pt x="728"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45" name="Rectangle 30">
              <a:extLst>
                <a:ext uri="{FF2B5EF4-FFF2-40B4-BE49-F238E27FC236}">
                  <a16:creationId xmlns:a16="http://schemas.microsoft.com/office/drawing/2014/main" id="{4678423B-4206-4C38-B14B-CD9BAE5A2A54}"/>
                </a:ext>
              </a:extLst>
            </p:cNvPr>
            <p:cNvSpPr>
              <a:spLocks noChangeArrowheads="1"/>
            </p:cNvSpPr>
            <p:nvPr/>
          </p:nvSpPr>
          <p:spPr bwMode="auto">
            <a:xfrm>
              <a:off x="5024438" y="5911952"/>
              <a:ext cx="400050" cy="398462"/>
            </a:xfrm>
            <a:prstGeom prst="rect">
              <a:avLst/>
            </a:prstGeom>
            <a:solidFill>
              <a:schemeClr val="accent1">
                <a:lumMod val="40000"/>
                <a:lumOff val="60000"/>
              </a:schemeClr>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46" name="Rectangle 31">
              <a:extLst>
                <a:ext uri="{FF2B5EF4-FFF2-40B4-BE49-F238E27FC236}">
                  <a16:creationId xmlns:a16="http://schemas.microsoft.com/office/drawing/2014/main" id="{533F1EF3-BE20-44D9-A34B-7A5188B4A7EF}"/>
                </a:ext>
              </a:extLst>
            </p:cNvPr>
            <p:cNvSpPr>
              <a:spLocks noChangeArrowheads="1"/>
            </p:cNvSpPr>
            <p:nvPr/>
          </p:nvSpPr>
          <p:spPr bwMode="auto">
            <a:xfrm>
              <a:off x="5024438" y="5911952"/>
              <a:ext cx="400050" cy="3984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47" name="Rectangle 32">
              <a:extLst>
                <a:ext uri="{FF2B5EF4-FFF2-40B4-BE49-F238E27FC236}">
                  <a16:creationId xmlns:a16="http://schemas.microsoft.com/office/drawing/2014/main" id="{92C3109A-BB73-471D-A475-8AE150167FA6}"/>
                </a:ext>
              </a:extLst>
            </p:cNvPr>
            <p:cNvSpPr>
              <a:spLocks noChangeArrowheads="1"/>
            </p:cNvSpPr>
            <p:nvPr/>
          </p:nvSpPr>
          <p:spPr bwMode="auto">
            <a:xfrm>
              <a:off x="5024438" y="6566002"/>
              <a:ext cx="400050" cy="398462"/>
            </a:xfrm>
            <a:prstGeom prst="rect">
              <a:avLst/>
            </a:prstGeom>
            <a:solidFill>
              <a:schemeClr val="accent1">
                <a:lumMod val="40000"/>
                <a:lumOff val="60000"/>
              </a:schemeClr>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48" name="Rectangle 33">
              <a:extLst>
                <a:ext uri="{FF2B5EF4-FFF2-40B4-BE49-F238E27FC236}">
                  <a16:creationId xmlns:a16="http://schemas.microsoft.com/office/drawing/2014/main" id="{B866FA7F-012F-4532-8BB9-31E3B2658D81}"/>
                </a:ext>
              </a:extLst>
            </p:cNvPr>
            <p:cNvSpPr>
              <a:spLocks noChangeArrowheads="1"/>
            </p:cNvSpPr>
            <p:nvPr/>
          </p:nvSpPr>
          <p:spPr bwMode="auto">
            <a:xfrm>
              <a:off x="5024438" y="6566002"/>
              <a:ext cx="400050" cy="3984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49" name="Freeform 34">
              <a:extLst>
                <a:ext uri="{FF2B5EF4-FFF2-40B4-BE49-F238E27FC236}">
                  <a16:creationId xmlns:a16="http://schemas.microsoft.com/office/drawing/2014/main" id="{8FFB4D19-E42F-4232-A055-5E50DD55D150}"/>
                </a:ext>
              </a:extLst>
            </p:cNvPr>
            <p:cNvSpPr>
              <a:spLocks/>
            </p:cNvSpPr>
            <p:nvPr/>
          </p:nvSpPr>
          <p:spPr bwMode="auto">
            <a:xfrm>
              <a:off x="4616450" y="4626077"/>
              <a:ext cx="1363663" cy="981075"/>
            </a:xfrm>
            <a:custGeom>
              <a:avLst/>
              <a:gdLst>
                <a:gd name="T0" fmla="*/ 0 w 859"/>
                <a:gd name="T1" fmla="*/ 0 h 618"/>
                <a:gd name="T2" fmla="*/ 0 w 859"/>
                <a:gd name="T3" fmla="*/ 96 h 618"/>
                <a:gd name="T4" fmla="*/ 725 w 859"/>
                <a:gd name="T5" fmla="*/ 618 h 618"/>
                <a:gd name="T6" fmla="*/ 859 w 859"/>
                <a:gd name="T7" fmla="*/ 618 h 618"/>
                <a:gd name="T8" fmla="*/ 0 w 859"/>
                <a:gd name="T9" fmla="*/ 0 h 618"/>
              </a:gdLst>
              <a:ahLst/>
              <a:cxnLst>
                <a:cxn ang="0">
                  <a:pos x="T0" y="T1"/>
                </a:cxn>
                <a:cxn ang="0">
                  <a:pos x="T2" y="T3"/>
                </a:cxn>
                <a:cxn ang="0">
                  <a:pos x="T4" y="T5"/>
                </a:cxn>
                <a:cxn ang="0">
                  <a:pos x="T6" y="T7"/>
                </a:cxn>
                <a:cxn ang="0">
                  <a:pos x="T8" y="T9"/>
                </a:cxn>
              </a:cxnLst>
              <a:rect l="0" t="0" r="r" b="b"/>
              <a:pathLst>
                <a:path w="859" h="618">
                  <a:moveTo>
                    <a:pt x="0" y="0"/>
                  </a:moveTo>
                  <a:lnTo>
                    <a:pt x="0" y="96"/>
                  </a:lnTo>
                  <a:lnTo>
                    <a:pt x="725" y="618"/>
                  </a:lnTo>
                  <a:lnTo>
                    <a:pt x="859" y="618"/>
                  </a:lnTo>
                  <a:lnTo>
                    <a:pt x="0" y="0"/>
                  </a:lnTo>
                  <a:close/>
                </a:path>
              </a:pathLst>
            </a:custGeom>
            <a:solidFill>
              <a:srgbClr val="2E1A75"/>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50" name="Freeform 35">
              <a:extLst>
                <a:ext uri="{FF2B5EF4-FFF2-40B4-BE49-F238E27FC236}">
                  <a16:creationId xmlns:a16="http://schemas.microsoft.com/office/drawing/2014/main" id="{65810EE2-4958-48CA-8D7E-B71302460E47}"/>
                </a:ext>
              </a:extLst>
            </p:cNvPr>
            <p:cNvSpPr>
              <a:spLocks/>
            </p:cNvSpPr>
            <p:nvPr/>
          </p:nvSpPr>
          <p:spPr bwMode="auto">
            <a:xfrm>
              <a:off x="4616450" y="4626077"/>
              <a:ext cx="1363663" cy="981075"/>
            </a:xfrm>
            <a:custGeom>
              <a:avLst/>
              <a:gdLst>
                <a:gd name="T0" fmla="*/ 0 w 859"/>
                <a:gd name="T1" fmla="*/ 0 h 618"/>
                <a:gd name="T2" fmla="*/ 0 w 859"/>
                <a:gd name="T3" fmla="*/ 96 h 618"/>
                <a:gd name="T4" fmla="*/ 725 w 859"/>
                <a:gd name="T5" fmla="*/ 618 h 618"/>
                <a:gd name="T6" fmla="*/ 859 w 859"/>
                <a:gd name="T7" fmla="*/ 618 h 618"/>
                <a:gd name="T8" fmla="*/ 0 w 859"/>
                <a:gd name="T9" fmla="*/ 0 h 618"/>
              </a:gdLst>
              <a:ahLst/>
              <a:cxnLst>
                <a:cxn ang="0">
                  <a:pos x="T0" y="T1"/>
                </a:cxn>
                <a:cxn ang="0">
                  <a:pos x="T2" y="T3"/>
                </a:cxn>
                <a:cxn ang="0">
                  <a:pos x="T4" y="T5"/>
                </a:cxn>
                <a:cxn ang="0">
                  <a:pos x="T6" y="T7"/>
                </a:cxn>
                <a:cxn ang="0">
                  <a:pos x="T8" y="T9"/>
                </a:cxn>
              </a:cxnLst>
              <a:rect l="0" t="0" r="r" b="b"/>
              <a:pathLst>
                <a:path w="859" h="618">
                  <a:moveTo>
                    <a:pt x="0" y="0"/>
                  </a:moveTo>
                  <a:lnTo>
                    <a:pt x="0" y="96"/>
                  </a:lnTo>
                  <a:lnTo>
                    <a:pt x="725" y="618"/>
                  </a:lnTo>
                  <a:lnTo>
                    <a:pt x="859" y="618"/>
                  </a:lnTo>
                  <a:lnTo>
                    <a:pt x="0" y="0"/>
                  </a:lnTo>
                </a:path>
              </a:pathLst>
            </a:custGeom>
            <a:solidFill>
              <a:schemeClr val="accent1">
                <a:lumMod val="75000"/>
              </a:schemeClr>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51" name="Freeform 36">
              <a:extLst>
                <a:ext uri="{FF2B5EF4-FFF2-40B4-BE49-F238E27FC236}">
                  <a16:creationId xmlns:a16="http://schemas.microsoft.com/office/drawing/2014/main" id="{C0C113BF-D3B9-4674-9009-2E181726781D}"/>
                </a:ext>
              </a:extLst>
            </p:cNvPr>
            <p:cNvSpPr>
              <a:spLocks/>
            </p:cNvSpPr>
            <p:nvPr/>
          </p:nvSpPr>
          <p:spPr bwMode="auto">
            <a:xfrm>
              <a:off x="4616450" y="4778477"/>
              <a:ext cx="1150938" cy="828675"/>
            </a:xfrm>
            <a:custGeom>
              <a:avLst/>
              <a:gdLst>
                <a:gd name="T0" fmla="*/ 0 w 725"/>
                <a:gd name="T1" fmla="*/ 0 h 522"/>
                <a:gd name="T2" fmla="*/ 0 w 725"/>
                <a:gd name="T3" fmla="*/ 522 h 522"/>
                <a:gd name="T4" fmla="*/ 725 w 725"/>
                <a:gd name="T5" fmla="*/ 522 h 522"/>
                <a:gd name="T6" fmla="*/ 0 w 725"/>
                <a:gd name="T7" fmla="*/ 0 h 522"/>
              </a:gdLst>
              <a:ahLst/>
              <a:cxnLst>
                <a:cxn ang="0">
                  <a:pos x="T0" y="T1"/>
                </a:cxn>
                <a:cxn ang="0">
                  <a:pos x="T2" y="T3"/>
                </a:cxn>
                <a:cxn ang="0">
                  <a:pos x="T4" y="T5"/>
                </a:cxn>
                <a:cxn ang="0">
                  <a:pos x="T6" y="T7"/>
                </a:cxn>
              </a:cxnLst>
              <a:rect l="0" t="0" r="r" b="b"/>
              <a:pathLst>
                <a:path w="725" h="522">
                  <a:moveTo>
                    <a:pt x="0" y="0"/>
                  </a:moveTo>
                  <a:lnTo>
                    <a:pt x="0" y="522"/>
                  </a:lnTo>
                  <a:lnTo>
                    <a:pt x="725" y="522"/>
                  </a:lnTo>
                  <a:lnTo>
                    <a:pt x="0" y="0"/>
                  </a:lnTo>
                  <a:close/>
                </a:path>
              </a:pathLst>
            </a:custGeom>
            <a:solidFill>
              <a:schemeClr val="accent1">
                <a:lumMod val="50000"/>
              </a:schemeClr>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52" name="Freeform 37">
              <a:extLst>
                <a:ext uri="{FF2B5EF4-FFF2-40B4-BE49-F238E27FC236}">
                  <a16:creationId xmlns:a16="http://schemas.microsoft.com/office/drawing/2014/main" id="{65B291B1-A785-4E65-80A4-BF6D0F421B0E}"/>
                </a:ext>
              </a:extLst>
            </p:cNvPr>
            <p:cNvSpPr>
              <a:spLocks/>
            </p:cNvSpPr>
            <p:nvPr/>
          </p:nvSpPr>
          <p:spPr bwMode="auto">
            <a:xfrm>
              <a:off x="4616450" y="4778477"/>
              <a:ext cx="1150938" cy="828675"/>
            </a:xfrm>
            <a:custGeom>
              <a:avLst/>
              <a:gdLst>
                <a:gd name="T0" fmla="*/ 0 w 725"/>
                <a:gd name="T1" fmla="*/ 0 h 522"/>
                <a:gd name="T2" fmla="*/ 0 w 725"/>
                <a:gd name="T3" fmla="*/ 522 h 522"/>
                <a:gd name="T4" fmla="*/ 725 w 725"/>
                <a:gd name="T5" fmla="*/ 522 h 522"/>
                <a:gd name="T6" fmla="*/ 0 w 725"/>
                <a:gd name="T7" fmla="*/ 0 h 522"/>
              </a:gdLst>
              <a:ahLst/>
              <a:cxnLst>
                <a:cxn ang="0">
                  <a:pos x="T0" y="T1"/>
                </a:cxn>
                <a:cxn ang="0">
                  <a:pos x="T2" y="T3"/>
                </a:cxn>
                <a:cxn ang="0">
                  <a:pos x="T4" y="T5"/>
                </a:cxn>
                <a:cxn ang="0">
                  <a:pos x="T6" y="T7"/>
                </a:cxn>
              </a:cxnLst>
              <a:rect l="0" t="0" r="r" b="b"/>
              <a:pathLst>
                <a:path w="725" h="522">
                  <a:moveTo>
                    <a:pt x="0" y="0"/>
                  </a:moveTo>
                  <a:lnTo>
                    <a:pt x="0" y="522"/>
                  </a:lnTo>
                  <a:lnTo>
                    <a:pt x="725" y="522"/>
                  </a:lnTo>
                  <a:lnTo>
                    <a:pt x="0"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62" name="Rectangle 14">
              <a:extLst>
                <a:ext uri="{FF2B5EF4-FFF2-40B4-BE49-F238E27FC236}">
                  <a16:creationId xmlns:a16="http://schemas.microsoft.com/office/drawing/2014/main" id="{A7659319-D167-4CB5-A9B5-75A09D53D155}"/>
                </a:ext>
              </a:extLst>
            </p:cNvPr>
            <p:cNvSpPr>
              <a:spLocks noChangeArrowheads="1"/>
            </p:cNvSpPr>
            <p:nvPr/>
          </p:nvSpPr>
          <p:spPr bwMode="auto">
            <a:xfrm>
              <a:off x="7194551" y="4737202"/>
              <a:ext cx="360363" cy="623887"/>
            </a:xfrm>
            <a:prstGeom prst="rect">
              <a:avLst/>
            </a:prstGeom>
            <a:solidFill>
              <a:schemeClr val="accent2"/>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63" name="Rectangle 15">
              <a:extLst>
                <a:ext uri="{FF2B5EF4-FFF2-40B4-BE49-F238E27FC236}">
                  <a16:creationId xmlns:a16="http://schemas.microsoft.com/office/drawing/2014/main" id="{7862C83A-D905-462A-BF9C-A5C6DA37E99B}"/>
                </a:ext>
              </a:extLst>
            </p:cNvPr>
            <p:cNvSpPr>
              <a:spLocks noChangeArrowheads="1"/>
            </p:cNvSpPr>
            <p:nvPr/>
          </p:nvSpPr>
          <p:spPr bwMode="auto">
            <a:xfrm>
              <a:off x="6875463" y="5607152"/>
              <a:ext cx="2311400" cy="2311400"/>
            </a:xfrm>
            <a:prstGeom prst="rect">
              <a:avLst/>
            </a:prstGeom>
            <a:solidFill>
              <a:schemeClr val="accent2"/>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64" name="Rectangle 16">
              <a:extLst>
                <a:ext uri="{FF2B5EF4-FFF2-40B4-BE49-F238E27FC236}">
                  <a16:creationId xmlns:a16="http://schemas.microsoft.com/office/drawing/2014/main" id="{44B31E5A-4002-433C-A987-2A8FD350DFAE}"/>
                </a:ext>
              </a:extLst>
            </p:cNvPr>
            <p:cNvSpPr>
              <a:spLocks noChangeArrowheads="1"/>
            </p:cNvSpPr>
            <p:nvPr/>
          </p:nvSpPr>
          <p:spPr bwMode="auto">
            <a:xfrm>
              <a:off x="6875463" y="5607152"/>
              <a:ext cx="2311400" cy="2311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65" name="Freeform 17">
              <a:extLst>
                <a:ext uri="{FF2B5EF4-FFF2-40B4-BE49-F238E27FC236}">
                  <a16:creationId xmlns:a16="http://schemas.microsoft.com/office/drawing/2014/main" id="{7D624A16-9D81-4A98-B4AD-759710F4DE28}"/>
                </a:ext>
              </a:extLst>
            </p:cNvPr>
            <p:cNvSpPr>
              <a:spLocks/>
            </p:cNvSpPr>
            <p:nvPr/>
          </p:nvSpPr>
          <p:spPr bwMode="auto">
            <a:xfrm>
              <a:off x="6667501" y="4626077"/>
              <a:ext cx="2727325" cy="981075"/>
            </a:xfrm>
            <a:custGeom>
              <a:avLst/>
              <a:gdLst>
                <a:gd name="T0" fmla="*/ 1584 w 1718"/>
                <a:gd name="T1" fmla="*/ 618 h 618"/>
                <a:gd name="T2" fmla="*/ 1718 w 1718"/>
                <a:gd name="T3" fmla="*/ 618 h 618"/>
                <a:gd name="T4" fmla="*/ 859 w 1718"/>
                <a:gd name="T5" fmla="*/ 0 h 618"/>
                <a:gd name="T6" fmla="*/ 0 w 1718"/>
                <a:gd name="T7" fmla="*/ 618 h 618"/>
                <a:gd name="T8" fmla="*/ 134 w 1718"/>
                <a:gd name="T9" fmla="*/ 618 h 618"/>
                <a:gd name="T10" fmla="*/ 859 w 1718"/>
                <a:gd name="T11" fmla="*/ 96 h 618"/>
                <a:gd name="T12" fmla="*/ 1584 w 1718"/>
                <a:gd name="T13" fmla="*/ 618 h 618"/>
              </a:gdLst>
              <a:ahLst/>
              <a:cxnLst>
                <a:cxn ang="0">
                  <a:pos x="T0" y="T1"/>
                </a:cxn>
                <a:cxn ang="0">
                  <a:pos x="T2" y="T3"/>
                </a:cxn>
                <a:cxn ang="0">
                  <a:pos x="T4" y="T5"/>
                </a:cxn>
                <a:cxn ang="0">
                  <a:pos x="T6" y="T7"/>
                </a:cxn>
                <a:cxn ang="0">
                  <a:pos x="T8" y="T9"/>
                </a:cxn>
                <a:cxn ang="0">
                  <a:pos x="T10" y="T11"/>
                </a:cxn>
                <a:cxn ang="0">
                  <a:pos x="T12" y="T13"/>
                </a:cxn>
              </a:cxnLst>
              <a:rect l="0" t="0" r="r" b="b"/>
              <a:pathLst>
                <a:path w="1718" h="618">
                  <a:moveTo>
                    <a:pt x="1584" y="618"/>
                  </a:moveTo>
                  <a:lnTo>
                    <a:pt x="1718" y="618"/>
                  </a:lnTo>
                  <a:lnTo>
                    <a:pt x="859" y="0"/>
                  </a:lnTo>
                  <a:lnTo>
                    <a:pt x="0" y="618"/>
                  </a:lnTo>
                  <a:lnTo>
                    <a:pt x="134" y="618"/>
                  </a:lnTo>
                  <a:lnTo>
                    <a:pt x="859" y="96"/>
                  </a:lnTo>
                  <a:lnTo>
                    <a:pt x="1584" y="618"/>
                  </a:lnTo>
                  <a:close/>
                </a:path>
              </a:pathLst>
            </a:custGeom>
            <a:solidFill>
              <a:srgbClr val="5F41A1"/>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66" name="Freeform 18">
              <a:extLst>
                <a:ext uri="{FF2B5EF4-FFF2-40B4-BE49-F238E27FC236}">
                  <a16:creationId xmlns:a16="http://schemas.microsoft.com/office/drawing/2014/main" id="{2A1FDAFF-8A8D-4DE2-B027-3DD1D01600B3}"/>
                </a:ext>
              </a:extLst>
            </p:cNvPr>
            <p:cNvSpPr>
              <a:spLocks/>
            </p:cNvSpPr>
            <p:nvPr/>
          </p:nvSpPr>
          <p:spPr bwMode="auto">
            <a:xfrm>
              <a:off x="6667501" y="4626077"/>
              <a:ext cx="2727325" cy="981075"/>
            </a:xfrm>
            <a:custGeom>
              <a:avLst/>
              <a:gdLst>
                <a:gd name="T0" fmla="*/ 1584 w 1718"/>
                <a:gd name="T1" fmla="*/ 618 h 618"/>
                <a:gd name="T2" fmla="*/ 1718 w 1718"/>
                <a:gd name="T3" fmla="*/ 618 h 618"/>
                <a:gd name="T4" fmla="*/ 859 w 1718"/>
                <a:gd name="T5" fmla="*/ 0 h 618"/>
                <a:gd name="T6" fmla="*/ 0 w 1718"/>
                <a:gd name="T7" fmla="*/ 618 h 618"/>
                <a:gd name="T8" fmla="*/ 134 w 1718"/>
                <a:gd name="T9" fmla="*/ 618 h 618"/>
                <a:gd name="T10" fmla="*/ 859 w 1718"/>
                <a:gd name="T11" fmla="*/ 96 h 618"/>
                <a:gd name="T12" fmla="*/ 1584 w 1718"/>
                <a:gd name="T13" fmla="*/ 618 h 618"/>
              </a:gdLst>
              <a:ahLst/>
              <a:cxnLst>
                <a:cxn ang="0">
                  <a:pos x="T0" y="T1"/>
                </a:cxn>
                <a:cxn ang="0">
                  <a:pos x="T2" y="T3"/>
                </a:cxn>
                <a:cxn ang="0">
                  <a:pos x="T4" y="T5"/>
                </a:cxn>
                <a:cxn ang="0">
                  <a:pos x="T6" y="T7"/>
                </a:cxn>
                <a:cxn ang="0">
                  <a:pos x="T8" y="T9"/>
                </a:cxn>
                <a:cxn ang="0">
                  <a:pos x="T10" y="T11"/>
                </a:cxn>
                <a:cxn ang="0">
                  <a:pos x="T12" y="T13"/>
                </a:cxn>
              </a:cxnLst>
              <a:rect l="0" t="0" r="r" b="b"/>
              <a:pathLst>
                <a:path w="1718" h="618">
                  <a:moveTo>
                    <a:pt x="1584" y="618"/>
                  </a:moveTo>
                  <a:lnTo>
                    <a:pt x="1718" y="618"/>
                  </a:lnTo>
                  <a:lnTo>
                    <a:pt x="859" y="0"/>
                  </a:lnTo>
                  <a:lnTo>
                    <a:pt x="0" y="618"/>
                  </a:lnTo>
                  <a:lnTo>
                    <a:pt x="134" y="618"/>
                  </a:lnTo>
                  <a:lnTo>
                    <a:pt x="859" y="96"/>
                  </a:lnTo>
                  <a:lnTo>
                    <a:pt x="1584" y="618"/>
                  </a:lnTo>
                </a:path>
              </a:pathLst>
            </a:custGeom>
            <a:solidFill>
              <a:schemeClr val="accent2"/>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67" name="Freeform 19">
              <a:extLst>
                <a:ext uri="{FF2B5EF4-FFF2-40B4-BE49-F238E27FC236}">
                  <a16:creationId xmlns:a16="http://schemas.microsoft.com/office/drawing/2014/main" id="{22C78D7E-5158-4920-92A3-AEFDA826C0E2}"/>
                </a:ext>
              </a:extLst>
            </p:cNvPr>
            <p:cNvSpPr>
              <a:spLocks/>
            </p:cNvSpPr>
            <p:nvPr/>
          </p:nvSpPr>
          <p:spPr bwMode="auto">
            <a:xfrm>
              <a:off x="6880226" y="4778477"/>
              <a:ext cx="2301875" cy="828675"/>
            </a:xfrm>
            <a:custGeom>
              <a:avLst/>
              <a:gdLst>
                <a:gd name="T0" fmla="*/ 725 w 1450"/>
                <a:gd name="T1" fmla="*/ 0 h 522"/>
                <a:gd name="T2" fmla="*/ 0 w 1450"/>
                <a:gd name="T3" fmla="*/ 522 h 522"/>
                <a:gd name="T4" fmla="*/ 1450 w 1450"/>
                <a:gd name="T5" fmla="*/ 522 h 522"/>
                <a:gd name="T6" fmla="*/ 725 w 1450"/>
                <a:gd name="T7" fmla="*/ 0 h 522"/>
              </a:gdLst>
              <a:ahLst/>
              <a:cxnLst>
                <a:cxn ang="0">
                  <a:pos x="T0" y="T1"/>
                </a:cxn>
                <a:cxn ang="0">
                  <a:pos x="T2" y="T3"/>
                </a:cxn>
                <a:cxn ang="0">
                  <a:pos x="T4" y="T5"/>
                </a:cxn>
                <a:cxn ang="0">
                  <a:pos x="T6" y="T7"/>
                </a:cxn>
              </a:cxnLst>
              <a:rect l="0" t="0" r="r" b="b"/>
              <a:pathLst>
                <a:path w="1450" h="522">
                  <a:moveTo>
                    <a:pt x="725" y="0"/>
                  </a:moveTo>
                  <a:lnTo>
                    <a:pt x="0" y="522"/>
                  </a:lnTo>
                  <a:lnTo>
                    <a:pt x="1450" y="522"/>
                  </a:lnTo>
                  <a:lnTo>
                    <a:pt x="725" y="0"/>
                  </a:lnTo>
                  <a:close/>
                </a:path>
              </a:pathLst>
            </a:custGeom>
            <a:solidFill>
              <a:schemeClr val="accent2">
                <a:lumMod val="75000"/>
              </a:schemeClr>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68" name="Freeform 20">
              <a:extLst>
                <a:ext uri="{FF2B5EF4-FFF2-40B4-BE49-F238E27FC236}">
                  <a16:creationId xmlns:a16="http://schemas.microsoft.com/office/drawing/2014/main" id="{276C2046-D298-4F46-BB3C-AAEC9B59E894}"/>
                </a:ext>
              </a:extLst>
            </p:cNvPr>
            <p:cNvSpPr>
              <a:spLocks/>
            </p:cNvSpPr>
            <p:nvPr/>
          </p:nvSpPr>
          <p:spPr bwMode="auto">
            <a:xfrm>
              <a:off x="6880226" y="4778477"/>
              <a:ext cx="2301875" cy="828675"/>
            </a:xfrm>
            <a:custGeom>
              <a:avLst/>
              <a:gdLst>
                <a:gd name="T0" fmla="*/ 725 w 1450"/>
                <a:gd name="T1" fmla="*/ 0 h 522"/>
                <a:gd name="T2" fmla="*/ 0 w 1450"/>
                <a:gd name="T3" fmla="*/ 522 h 522"/>
                <a:gd name="T4" fmla="*/ 1450 w 1450"/>
                <a:gd name="T5" fmla="*/ 522 h 522"/>
                <a:gd name="T6" fmla="*/ 725 w 1450"/>
                <a:gd name="T7" fmla="*/ 0 h 522"/>
              </a:gdLst>
              <a:ahLst/>
              <a:cxnLst>
                <a:cxn ang="0">
                  <a:pos x="T0" y="T1"/>
                </a:cxn>
                <a:cxn ang="0">
                  <a:pos x="T2" y="T3"/>
                </a:cxn>
                <a:cxn ang="0">
                  <a:pos x="T4" y="T5"/>
                </a:cxn>
                <a:cxn ang="0">
                  <a:pos x="T6" y="T7"/>
                </a:cxn>
              </a:cxnLst>
              <a:rect l="0" t="0" r="r" b="b"/>
              <a:pathLst>
                <a:path w="1450" h="522">
                  <a:moveTo>
                    <a:pt x="725" y="0"/>
                  </a:moveTo>
                  <a:lnTo>
                    <a:pt x="0" y="522"/>
                  </a:lnTo>
                  <a:lnTo>
                    <a:pt x="1450" y="522"/>
                  </a:lnTo>
                  <a:lnTo>
                    <a:pt x="725"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69" name="Rectangle 21">
              <a:extLst>
                <a:ext uri="{FF2B5EF4-FFF2-40B4-BE49-F238E27FC236}">
                  <a16:creationId xmlns:a16="http://schemas.microsoft.com/office/drawing/2014/main" id="{32A6CF14-30FD-4B39-8A1D-8F6ADD2DC205}"/>
                </a:ext>
              </a:extLst>
            </p:cNvPr>
            <p:cNvSpPr>
              <a:spLocks noChangeArrowheads="1"/>
            </p:cNvSpPr>
            <p:nvPr/>
          </p:nvSpPr>
          <p:spPr bwMode="auto">
            <a:xfrm>
              <a:off x="7223126" y="5911952"/>
              <a:ext cx="400050" cy="398462"/>
            </a:xfrm>
            <a:prstGeom prst="rect">
              <a:avLst/>
            </a:prstGeom>
            <a:solidFill>
              <a:schemeClr val="accent2">
                <a:lumMod val="40000"/>
                <a:lumOff val="60000"/>
              </a:schemeClr>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70" name="Rectangle 22">
              <a:extLst>
                <a:ext uri="{FF2B5EF4-FFF2-40B4-BE49-F238E27FC236}">
                  <a16:creationId xmlns:a16="http://schemas.microsoft.com/office/drawing/2014/main" id="{656664C6-F452-4527-A7FD-474866FAAE09}"/>
                </a:ext>
              </a:extLst>
            </p:cNvPr>
            <p:cNvSpPr>
              <a:spLocks noChangeArrowheads="1"/>
            </p:cNvSpPr>
            <p:nvPr/>
          </p:nvSpPr>
          <p:spPr bwMode="auto">
            <a:xfrm>
              <a:off x="8439151" y="5911952"/>
              <a:ext cx="400050" cy="398462"/>
            </a:xfrm>
            <a:prstGeom prst="rect">
              <a:avLst/>
            </a:prstGeom>
            <a:solidFill>
              <a:srgbClr val="7B65BA"/>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71" name="Rectangle 23">
              <a:extLst>
                <a:ext uri="{FF2B5EF4-FFF2-40B4-BE49-F238E27FC236}">
                  <a16:creationId xmlns:a16="http://schemas.microsoft.com/office/drawing/2014/main" id="{1BBC3FE8-1166-4D7A-855F-95C90D65234D}"/>
                </a:ext>
              </a:extLst>
            </p:cNvPr>
            <p:cNvSpPr>
              <a:spLocks noChangeArrowheads="1"/>
            </p:cNvSpPr>
            <p:nvPr/>
          </p:nvSpPr>
          <p:spPr bwMode="auto">
            <a:xfrm>
              <a:off x="8439151" y="5911952"/>
              <a:ext cx="400050" cy="3984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72" name="Rectangle 24">
              <a:extLst>
                <a:ext uri="{FF2B5EF4-FFF2-40B4-BE49-F238E27FC236}">
                  <a16:creationId xmlns:a16="http://schemas.microsoft.com/office/drawing/2014/main" id="{E88B3ABD-D1E1-442C-A9F7-CB0C917EA2F0}"/>
                </a:ext>
              </a:extLst>
            </p:cNvPr>
            <p:cNvSpPr>
              <a:spLocks noChangeArrowheads="1"/>
            </p:cNvSpPr>
            <p:nvPr/>
          </p:nvSpPr>
          <p:spPr bwMode="auto">
            <a:xfrm>
              <a:off x="7223126" y="6566002"/>
              <a:ext cx="400050" cy="398462"/>
            </a:xfrm>
            <a:prstGeom prst="rect">
              <a:avLst/>
            </a:prstGeom>
            <a:solidFill>
              <a:schemeClr val="accent2">
                <a:lumMod val="40000"/>
                <a:lumOff val="60000"/>
              </a:schemeClr>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73" name="Rectangle 25">
              <a:extLst>
                <a:ext uri="{FF2B5EF4-FFF2-40B4-BE49-F238E27FC236}">
                  <a16:creationId xmlns:a16="http://schemas.microsoft.com/office/drawing/2014/main" id="{809DA06A-1997-42C0-A439-DD9AA303066F}"/>
                </a:ext>
              </a:extLst>
            </p:cNvPr>
            <p:cNvSpPr>
              <a:spLocks noChangeArrowheads="1"/>
            </p:cNvSpPr>
            <p:nvPr/>
          </p:nvSpPr>
          <p:spPr bwMode="auto">
            <a:xfrm>
              <a:off x="8439151" y="6566002"/>
              <a:ext cx="400050" cy="398462"/>
            </a:xfrm>
            <a:prstGeom prst="rect">
              <a:avLst/>
            </a:prstGeom>
            <a:solidFill>
              <a:srgbClr val="7B65BA"/>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74" name="Rectangle 26">
              <a:extLst>
                <a:ext uri="{FF2B5EF4-FFF2-40B4-BE49-F238E27FC236}">
                  <a16:creationId xmlns:a16="http://schemas.microsoft.com/office/drawing/2014/main" id="{35445B79-41A0-476B-93AF-A0A5C4888851}"/>
                </a:ext>
              </a:extLst>
            </p:cNvPr>
            <p:cNvSpPr>
              <a:spLocks noChangeArrowheads="1"/>
            </p:cNvSpPr>
            <p:nvPr/>
          </p:nvSpPr>
          <p:spPr bwMode="auto">
            <a:xfrm>
              <a:off x="8439151" y="6566002"/>
              <a:ext cx="400050" cy="3984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75" name="Rectangle 27">
              <a:extLst>
                <a:ext uri="{FF2B5EF4-FFF2-40B4-BE49-F238E27FC236}">
                  <a16:creationId xmlns:a16="http://schemas.microsoft.com/office/drawing/2014/main" id="{A2BB7AF1-D716-4F05-96C3-57F186BE8902}"/>
                </a:ext>
              </a:extLst>
            </p:cNvPr>
            <p:cNvSpPr>
              <a:spLocks noChangeArrowheads="1"/>
            </p:cNvSpPr>
            <p:nvPr/>
          </p:nvSpPr>
          <p:spPr bwMode="auto">
            <a:xfrm>
              <a:off x="6323013" y="7918552"/>
              <a:ext cx="3416300" cy="446087"/>
            </a:xfrm>
            <a:prstGeom prst="rect">
              <a:avLst/>
            </a:prstGeom>
            <a:solidFill>
              <a:schemeClr val="accent2"/>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76" name="Freeform 28">
              <a:extLst>
                <a:ext uri="{FF2B5EF4-FFF2-40B4-BE49-F238E27FC236}">
                  <a16:creationId xmlns:a16="http://schemas.microsoft.com/office/drawing/2014/main" id="{59E5CD2B-DE81-4686-87E9-4177A887371E}"/>
                </a:ext>
              </a:extLst>
            </p:cNvPr>
            <p:cNvSpPr>
              <a:spLocks noEditPoints="1"/>
            </p:cNvSpPr>
            <p:nvPr/>
          </p:nvSpPr>
          <p:spPr bwMode="auto">
            <a:xfrm>
              <a:off x="8031163" y="5607152"/>
              <a:ext cx="1155700" cy="2311400"/>
            </a:xfrm>
            <a:custGeom>
              <a:avLst/>
              <a:gdLst>
                <a:gd name="T0" fmla="*/ 257 w 728"/>
                <a:gd name="T1" fmla="*/ 855 h 1456"/>
                <a:gd name="T2" fmla="*/ 257 w 728"/>
                <a:gd name="T3" fmla="*/ 604 h 1456"/>
                <a:gd name="T4" fmla="*/ 509 w 728"/>
                <a:gd name="T5" fmla="*/ 604 h 1456"/>
                <a:gd name="T6" fmla="*/ 509 w 728"/>
                <a:gd name="T7" fmla="*/ 855 h 1456"/>
                <a:gd name="T8" fmla="*/ 257 w 728"/>
                <a:gd name="T9" fmla="*/ 855 h 1456"/>
                <a:gd name="T10" fmla="*/ 257 w 728"/>
                <a:gd name="T11" fmla="*/ 443 h 1456"/>
                <a:gd name="T12" fmla="*/ 257 w 728"/>
                <a:gd name="T13" fmla="*/ 192 h 1456"/>
                <a:gd name="T14" fmla="*/ 509 w 728"/>
                <a:gd name="T15" fmla="*/ 192 h 1456"/>
                <a:gd name="T16" fmla="*/ 509 w 728"/>
                <a:gd name="T17" fmla="*/ 443 h 1456"/>
                <a:gd name="T18" fmla="*/ 257 w 728"/>
                <a:gd name="T19" fmla="*/ 443 h 1456"/>
                <a:gd name="T20" fmla="*/ 728 w 728"/>
                <a:gd name="T21" fmla="*/ 0 h 1456"/>
                <a:gd name="T22" fmla="*/ 0 w 728"/>
                <a:gd name="T23" fmla="*/ 0 h 1456"/>
                <a:gd name="T24" fmla="*/ 0 w 728"/>
                <a:gd name="T25" fmla="*/ 1456 h 1456"/>
                <a:gd name="T26" fmla="*/ 728 w 728"/>
                <a:gd name="T27" fmla="*/ 1456 h 1456"/>
                <a:gd name="T28" fmla="*/ 728 w 728"/>
                <a:gd name="T29" fmla="*/ 0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8" h="1456">
                  <a:moveTo>
                    <a:pt x="257" y="855"/>
                  </a:moveTo>
                  <a:lnTo>
                    <a:pt x="257" y="604"/>
                  </a:lnTo>
                  <a:lnTo>
                    <a:pt x="509" y="604"/>
                  </a:lnTo>
                  <a:lnTo>
                    <a:pt x="509" y="855"/>
                  </a:lnTo>
                  <a:lnTo>
                    <a:pt x="257" y="855"/>
                  </a:lnTo>
                  <a:close/>
                  <a:moveTo>
                    <a:pt x="257" y="443"/>
                  </a:moveTo>
                  <a:lnTo>
                    <a:pt x="257" y="192"/>
                  </a:lnTo>
                  <a:lnTo>
                    <a:pt x="509" y="192"/>
                  </a:lnTo>
                  <a:lnTo>
                    <a:pt x="509" y="443"/>
                  </a:lnTo>
                  <a:lnTo>
                    <a:pt x="257" y="443"/>
                  </a:lnTo>
                  <a:close/>
                  <a:moveTo>
                    <a:pt x="728" y="0"/>
                  </a:moveTo>
                  <a:lnTo>
                    <a:pt x="0" y="0"/>
                  </a:lnTo>
                  <a:lnTo>
                    <a:pt x="0" y="1456"/>
                  </a:lnTo>
                  <a:lnTo>
                    <a:pt x="728" y="1456"/>
                  </a:lnTo>
                  <a:lnTo>
                    <a:pt x="728" y="0"/>
                  </a:lnTo>
                  <a:close/>
                </a:path>
              </a:pathLst>
            </a:custGeom>
            <a:solidFill>
              <a:schemeClr val="accent2">
                <a:lumMod val="75000"/>
              </a:schemeClr>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77" name="Freeform 29">
              <a:extLst>
                <a:ext uri="{FF2B5EF4-FFF2-40B4-BE49-F238E27FC236}">
                  <a16:creationId xmlns:a16="http://schemas.microsoft.com/office/drawing/2014/main" id="{F2C73081-FDF8-40F3-898E-8493FBC82BA0}"/>
                </a:ext>
              </a:extLst>
            </p:cNvPr>
            <p:cNvSpPr>
              <a:spLocks noEditPoints="1"/>
            </p:cNvSpPr>
            <p:nvPr/>
          </p:nvSpPr>
          <p:spPr bwMode="auto">
            <a:xfrm>
              <a:off x="8031163" y="5607152"/>
              <a:ext cx="1155700" cy="2311400"/>
            </a:xfrm>
            <a:custGeom>
              <a:avLst/>
              <a:gdLst>
                <a:gd name="T0" fmla="*/ 257 w 728"/>
                <a:gd name="T1" fmla="*/ 855 h 1456"/>
                <a:gd name="T2" fmla="*/ 257 w 728"/>
                <a:gd name="T3" fmla="*/ 604 h 1456"/>
                <a:gd name="T4" fmla="*/ 509 w 728"/>
                <a:gd name="T5" fmla="*/ 604 h 1456"/>
                <a:gd name="T6" fmla="*/ 509 w 728"/>
                <a:gd name="T7" fmla="*/ 855 h 1456"/>
                <a:gd name="T8" fmla="*/ 257 w 728"/>
                <a:gd name="T9" fmla="*/ 855 h 1456"/>
                <a:gd name="T10" fmla="*/ 257 w 728"/>
                <a:gd name="T11" fmla="*/ 443 h 1456"/>
                <a:gd name="T12" fmla="*/ 257 w 728"/>
                <a:gd name="T13" fmla="*/ 192 h 1456"/>
                <a:gd name="T14" fmla="*/ 509 w 728"/>
                <a:gd name="T15" fmla="*/ 192 h 1456"/>
                <a:gd name="T16" fmla="*/ 509 w 728"/>
                <a:gd name="T17" fmla="*/ 443 h 1456"/>
                <a:gd name="T18" fmla="*/ 257 w 728"/>
                <a:gd name="T19" fmla="*/ 443 h 1456"/>
                <a:gd name="T20" fmla="*/ 728 w 728"/>
                <a:gd name="T21" fmla="*/ 0 h 1456"/>
                <a:gd name="T22" fmla="*/ 0 w 728"/>
                <a:gd name="T23" fmla="*/ 0 h 1456"/>
                <a:gd name="T24" fmla="*/ 0 w 728"/>
                <a:gd name="T25" fmla="*/ 1456 h 1456"/>
                <a:gd name="T26" fmla="*/ 728 w 728"/>
                <a:gd name="T27" fmla="*/ 1456 h 1456"/>
                <a:gd name="T28" fmla="*/ 728 w 728"/>
                <a:gd name="T29" fmla="*/ 0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8" h="1456">
                  <a:moveTo>
                    <a:pt x="257" y="855"/>
                  </a:moveTo>
                  <a:lnTo>
                    <a:pt x="257" y="604"/>
                  </a:lnTo>
                  <a:lnTo>
                    <a:pt x="509" y="604"/>
                  </a:lnTo>
                  <a:lnTo>
                    <a:pt x="509" y="855"/>
                  </a:lnTo>
                  <a:lnTo>
                    <a:pt x="257" y="855"/>
                  </a:lnTo>
                  <a:moveTo>
                    <a:pt x="257" y="443"/>
                  </a:moveTo>
                  <a:lnTo>
                    <a:pt x="257" y="192"/>
                  </a:lnTo>
                  <a:lnTo>
                    <a:pt x="509" y="192"/>
                  </a:lnTo>
                  <a:lnTo>
                    <a:pt x="509" y="443"/>
                  </a:lnTo>
                  <a:lnTo>
                    <a:pt x="257" y="443"/>
                  </a:lnTo>
                  <a:moveTo>
                    <a:pt x="728" y="0"/>
                  </a:moveTo>
                  <a:lnTo>
                    <a:pt x="0" y="0"/>
                  </a:lnTo>
                  <a:lnTo>
                    <a:pt x="0" y="1456"/>
                  </a:lnTo>
                  <a:lnTo>
                    <a:pt x="728" y="1456"/>
                  </a:lnTo>
                  <a:lnTo>
                    <a:pt x="728"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78" name="Rectangle 30">
              <a:extLst>
                <a:ext uri="{FF2B5EF4-FFF2-40B4-BE49-F238E27FC236}">
                  <a16:creationId xmlns:a16="http://schemas.microsoft.com/office/drawing/2014/main" id="{B93515CB-200D-42C7-9B8A-490DCDA5EAFA}"/>
                </a:ext>
              </a:extLst>
            </p:cNvPr>
            <p:cNvSpPr>
              <a:spLocks noChangeArrowheads="1"/>
            </p:cNvSpPr>
            <p:nvPr/>
          </p:nvSpPr>
          <p:spPr bwMode="auto">
            <a:xfrm>
              <a:off x="8439151" y="5911952"/>
              <a:ext cx="400050" cy="398462"/>
            </a:xfrm>
            <a:prstGeom prst="rect">
              <a:avLst/>
            </a:prstGeom>
            <a:solidFill>
              <a:schemeClr val="accent1">
                <a:lumMod val="40000"/>
                <a:lumOff val="60000"/>
              </a:schemeClr>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79" name="Rectangle 31">
              <a:extLst>
                <a:ext uri="{FF2B5EF4-FFF2-40B4-BE49-F238E27FC236}">
                  <a16:creationId xmlns:a16="http://schemas.microsoft.com/office/drawing/2014/main" id="{8DF808D1-92BF-4B4C-8525-DAD428927E26}"/>
                </a:ext>
              </a:extLst>
            </p:cNvPr>
            <p:cNvSpPr>
              <a:spLocks noChangeArrowheads="1"/>
            </p:cNvSpPr>
            <p:nvPr/>
          </p:nvSpPr>
          <p:spPr bwMode="auto">
            <a:xfrm>
              <a:off x="8439151" y="5911952"/>
              <a:ext cx="400050" cy="398462"/>
            </a:xfrm>
            <a:prstGeom prst="rect">
              <a:avLst/>
            </a:prstGeom>
            <a:solidFill>
              <a:schemeClr val="accent2">
                <a:lumMod val="40000"/>
                <a:lumOff val="60000"/>
              </a:schemeClr>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80" name="Rectangle 32">
              <a:extLst>
                <a:ext uri="{FF2B5EF4-FFF2-40B4-BE49-F238E27FC236}">
                  <a16:creationId xmlns:a16="http://schemas.microsoft.com/office/drawing/2014/main" id="{F4888194-09A0-4D65-A182-A829B3ABC836}"/>
                </a:ext>
              </a:extLst>
            </p:cNvPr>
            <p:cNvSpPr>
              <a:spLocks noChangeArrowheads="1"/>
            </p:cNvSpPr>
            <p:nvPr/>
          </p:nvSpPr>
          <p:spPr bwMode="auto">
            <a:xfrm>
              <a:off x="8439151" y="6566002"/>
              <a:ext cx="400050" cy="398462"/>
            </a:xfrm>
            <a:prstGeom prst="rect">
              <a:avLst/>
            </a:prstGeom>
            <a:solidFill>
              <a:schemeClr val="accent2">
                <a:lumMod val="40000"/>
                <a:lumOff val="60000"/>
              </a:schemeClr>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81" name="Rectangle 33">
              <a:extLst>
                <a:ext uri="{FF2B5EF4-FFF2-40B4-BE49-F238E27FC236}">
                  <a16:creationId xmlns:a16="http://schemas.microsoft.com/office/drawing/2014/main" id="{3D77B191-3C3A-4054-9986-D29F89251CC0}"/>
                </a:ext>
              </a:extLst>
            </p:cNvPr>
            <p:cNvSpPr>
              <a:spLocks noChangeArrowheads="1"/>
            </p:cNvSpPr>
            <p:nvPr/>
          </p:nvSpPr>
          <p:spPr bwMode="auto">
            <a:xfrm>
              <a:off x="8439151" y="6566002"/>
              <a:ext cx="400050" cy="3984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82" name="Freeform 34">
              <a:extLst>
                <a:ext uri="{FF2B5EF4-FFF2-40B4-BE49-F238E27FC236}">
                  <a16:creationId xmlns:a16="http://schemas.microsoft.com/office/drawing/2014/main" id="{0F2E7038-39CA-4D5E-967D-AACFECD6E2B3}"/>
                </a:ext>
              </a:extLst>
            </p:cNvPr>
            <p:cNvSpPr>
              <a:spLocks/>
            </p:cNvSpPr>
            <p:nvPr/>
          </p:nvSpPr>
          <p:spPr bwMode="auto">
            <a:xfrm>
              <a:off x="8031163" y="4626077"/>
              <a:ext cx="1363663" cy="981075"/>
            </a:xfrm>
            <a:custGeom>
              <a:avLst/>
              <a:gdLst>
                <a:gd name="T0" fmla="*/ 0 w 859"/>
                <a:gd name="T1" fmla="*/ 0 h 618"/>
                <a:gd name="T2" fmla="*/ 0 w 859"/>
                <a:gd name="T3" fmla="*/ 96 h 618"/>
                <a:gd name="T4" fmla="*/ 725 w 859"/>
                <a:gd name="T5" fmla="*/ 618 h 618"/>
                <a:gd name="T6" fmla="*/ 859 w 859"/>
                <a:gd name="T7" fmla="*/ 618 h 618"/>
                <a:gd name="T8" fmla="*/ 0 w 859"/>
                <a:gd name="T9" fmla="*/ 0 h 618"/>
              </a:gdLst>
              <a:ahLst/>
              <a:cxnLst>
                <a:cxn ang="0">
                  <a:pos x="T0" y="T1"/>
                </a:cxn>
                <a:cxn ang="0">
                  <a:pos x="T2" y="T3"/>
                </a:cxn>
                <a:cxn ang="0">
                  <a:pos x="T4" y="T5"/>
                </a:cxn>
                <a:cxn ang="0">
                  <a:pos x="T6" y="T7"/>
                </a:cxn>
                <a:cxn ang="0">
                  <a:pos x="T8" y="T9"/>
                </a:cxn>
              </a:cxnLst>
              <a:rect l="0" t="0" r="r" b="b"/>
              <a:pathLst>
                <a:path w="859" h="618">
                  <a:moveTo>
                    <a:pt x="0" y="0"/>
                  </a:moveTo>
                  <a:lnTo>
                    <a:pt x="0" y="96"/>
                  </a:lnTo>
                  <a:lnTo>
                    <a:pt x="725" y="618"/>
                  </a:lnTo>
                  <a:lnTo>
                    <a:pt x="859" y="618"/>
                  </a:lnTo>
                  <a:lnTo>
                    <a:pt x="0" y="0"/>
                  </a:lnTo>
                  <a:close/>
                </a:path>
              </a:pathLst>
            </a:custGeom>
            <a:solidFill>
              <a:srgbClr val="2E1A75"/>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83" name="Freeform 35">
              <a:extLst>
                <a:ext uri="{FF2B5EF4-FFF2-40B4-BE49-F238E27FC236}">
                  <a16:creationId xmlns:a16="http://schemas.microsoft.com/office/drawing/2014/main" id="{253E1D1F-C4F8-4B03-A849-E9F8D720CCA0}"/>
                </a:ext>
              </a:extLst>
            </p:cNvPr>
            <p:cNvSpPr>
              <a:spLocks/>
            </p:cNvSpPr>
            <p:nvPr/>
          </p:nvSpPr>
          <p:spPr bwMode="auto">
            <a:xfrm>
              <a:off x="8031163" y="4626077"/>
              <a:ext cx="1363663" cy="981075"/>
            </a:xfrm>
            <a:custGeom>
              <a:avLst/>
              <a:gdLst>
                <a:gd name="T0" fmla="*/ 0 w 859"/>
                <a:gd name="T1" fmla="*/ 0 h 618"/>
                <a:gd name="T2" fmla="*/ 0 w 859"/>
                <a:gd name="T3" fmla="*/ 96 h 618"/>
                <a:gd name="T4" fmla="*/ 725 w 859"/>
                <a:gd name="T5" fmla="*/ 618 h 618"/>
                <a:gd name="T6" fmla="*/ 859 w 859"/>
                <a:gd name="T7" fmla="*/ 618 h 618"/>
                <a:gd name="T8" fmla="*/ 0 w 859"/>
                <a:gd name="T9" fmla="*/ 0 h 618"/>
              </a:gdLst>
              <a:ahLst/>
              <a:cxnLst>
                <a:cxn ang="0">
                  <a:pos x="T0" y="T1"/>
                </a:cxn>
                <a:cxn ang="0">
                  <a:pos x="T2" y="T3"/>
                </a:cxn>
                <a:cxn ang="0">
                  <a:pos x="T4" y="T5"/>
                </a:cxn>
                <a:cxn ang="0">
                  <a:pos x="T6" y="T7"/>
                </a:cxn>
                <a:cxn ang="0">
                  <a:pos x="T8" y="T9"/>
                </a:cxn>
              </a:cxnLst>
              <a:rect l="0" t="0" r="r" b="b"/>
              <a:pathLst>
                <a:path w="859" h="618">
                  <a:moveTo>
                    <a:pt x="0" y="0"/>
                  </a:moveTo>
                  <a:lnTo>
                    <a:pt x="0" y="96"/>
                  </a:lnTo>
                  <a:lnTo>
                    <a:pt x="725" y="618"/>
                  </a:lnTo>
                  <a:lnTo>
                    <a:pt x="859" y="618"/>
                  </a:lnTo>
                  <a:lnTo>
                    <a:pt x="0" y="0"/>
                  </a:lnTo>
                </a:path>
              </a:pathLst>
            </a:custGeom>
            <a:solidFill>
              <a:schemeClr val="accent2">
                <a:lumMod val="75000"/>
              </a:schemeClr>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84" name="Freeform 36">
              <a:extLst>
                <a:ext uri="{FF2B5EF4-FFF2-40B4-BE49-F238E27FC236}">
                  <a16:creationId xmlns:a16="http://schemas.microsoft.com/office/drawing/2014/main" id="{F354A3AF-CF22-4B02-8D47-9CA48EC74A47}"/>
                </a:ext>
              </a:extLst>
            </p:cNvPr>
            <p:cNvSpPr>
              <a:spLocks/>
            </p:cNvSpPr>
            <p:nvPr/>
          </p:nvSpPr>
          <p:spPr bwMode="auto">
            <a:xfrm>
              <a:off x="8031163" y="4778477"/>
              <a:ext cx="1150938" cy="828675"/>
            </a:xfrm>
            <a:custGeom>
              <a:avLst/>
              <a:gdLst>
                <a:gd name="T0" fmla="*/ 0 w 725"/>
                <a:gd name="T1" fmla="*/ 0 h 522"/>
                <a:gd name="T2" fmla="*/ 0 w 725"/>
                <a:gd name="T3" fmla="*/ 522 h 522"/>
                <a:gd name="T4" fmla="*/ 725 w 725"/>
                <a:gd name="T5" fmla="*/ 522 h 522"/>
                <a:gd name="T6" fmla="*/ 0 w 725"/>
                <a:gd name="T7" fmla="*/ 0 h 522"/>
              </a:gdLst>
              <a:ahLst/>
              <a:cxnLst>
                <a:cxn ang="0">
                  <a:pos x="T0" y="T1"/>
                </a:cxn>
                <a:cxn ang="0">
                  <a:pos x="T2" y="T3"/>
                </a:cxn>
                <a:cxn ang="0">
                  <a:pos x="T4" y="T5"/>
                </a:cxn>
                <a:cxn ang="0">
                  <a:pos x="T6" y="T7"/>
                </a:cxn>
              </a:cxnLst>
              <a:rect l="0" t="0" r="r" b="b"/>
              <a:pathLst>
                <a:path w="725" h="522">
                  <a:moveTo>
                    <a:pt x="0" y="0"/>
                  </a:moveTo>
                  <a:lnTo>
                    <a:pt x="0" y="522"/>
                  </a:lnTo>
                  <a:lnTo>
                    <a:pt x="725" y="522"/>
                  </a:lnTo>
                  <a:lnTo>
                    <a:pt x="0" y="0"/>
                  </a:lnTo>
                  <a:close/>
                </a:path>
              </a:pathLst>
            </a:custGeom>
            <a:solidFill>
              <a:schemeClr val="accent2">
                <a:lumMod val="50000"/>
              </a:schemeClr>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85" name="Freeform 37">
              <a:extLst>
                <a:ext uri="{FF2B5EF4-FFF2-40B4-BE49-F238E27FC236}">
                  <a16:creationId xmlns:a16="http://schemas.microsoft.com/office/drawing/2014/main" id="{9124A0B7-02C9-46B9-B4E9-1554D8841456}"/>
                </a:ext>
              </a:extLst>
            </p:cNvPr>
            <p:cNvSpPr>
              <a:spLocks/>
            </p:cNvSpPr>
            <p:nvPr/>
          </p:nvSpPr>
          <p:spPr bwMode="auto">
            <a:xfrm>
              <a:off x="8031163" y="4778477"/>
              <a:ext cx="1150938" cy="828675"/>
            </a:xfrm>
            <a:custGeom>
              <a:avLst/>
              <a:gdLst>
                <a:gd name="T0" fmla="*/ 0 w 725"/>
                <a:gd name="T1" fmla="*/ 0 h 522"/>
                <a:gd name="T2" fmla="*/ 0 w 725"/>
                <a:gd name="T3" fmla="*/ 522 h 522"/>
                <a:gd name="T4" fmla="*/ 725 w 725"/>
                <a:gd name="T5" fmla="*/ 522 h 522"/>
                <a:gd name="T6" fmla="*/ 0 w 725"/>
                <a:gd name="T7" fmla="*/ 0 h 522"/>
              </a:gdLst>
              <a:ahLst/>
              <a:cxnLst>
                <a:cxn ang="0">
                  <a:pos x="T0" y="T1"/>
                </a:cxn>
                <a:cxn ang="0">
                  <a:pos x="T2" y="T3"/>
                </a:cxn>
                <a:cxn ang="0">
                  <a:pos x="T4" y="T5"/>
                </a:cxn>
                <a:cxn ang="0">
                  <a:pos x="T6" y="T7"/>
                </a:cxn>
              </a:cxnLst>
              <a:rect l="0" t="0" r="r" b="b"/>
              <a:pathLst>
                <a:path w="725" h="522">
                  <a:moveTo>
                    <a:pt x="0" y="0"/>
                  </a:moveTo>
                  <a:lnTo>
                    <a:pt x="0" y="522"/>
                  </a:lnTo>
                  <a:lnTo>
                    <a:pt x="725" y="522"/>
                  </a:lnTo>
                  <a:lnTo>
                    <a:pt x="0"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94" name="Rectangle 14">
              <a:extLst>
                <a:ext uri="{FF2B5EF4-FFF2-40B4-BE49-F238E27FC236}">
                  <a16:creationId xmlns:a16="http://schemas.microsoft.com/office/drawing/2014/main" id="{8F447D78-3B0E-4E63-91F0-7133EF57BA1D}"/>
                </a:ext>
              </a:extLst>
            </p:cNvPr>
            <p:cNvSpPr>
              <a:spLocks noChangeArrowheads="1"/>
            </p:cNvSpPr>
            <p:nvPr/>
          </p:nvSpPr>
          <p:spPr bwMode="auto">
            <a:xfrm>
              <a:off x="10609264" y="4737202"/>
              <a:ext cx="360363" cy="623887"/>
            </a:xfrm>
            <a:prstGeom prst="rect">
              <a:avLst/>
            </a:prstGeom>
            <a:solidFill>
              <a:schemeClr val="accent3"/>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95" name="Rectangle 15">
              <a:extLst>
                <a:ext uri="{FF2B5EF4-FFF2-40B4-BE49-F238E27FC236}">
                  <a16:creationId xmlns:a16="http://schemas.microsoft.com/office/drawing/2014/main" id="{75068836-82C2-44B7-B6ED-E860CC9C82C1}"/>
                </a:ext>
              </a:extLst>
            </p:cNvPr>
            <p:cNvSpPr>
              <a:spLocks noChangeArrowheads="1"/>
            </p:cNvSpPr>
            <p:nvPr/>
          </p:nvSpPr>
          <p:spPr bwMode="auto">
            <a:xfrm>
              <a:off x="10290176" y="5607152"/>
              <a:ext cx="2311400" cy="2311400"/>
            </a:xfrm>
            <a:prstGeom prst="rect">
              <a:avLst/>
            </a:prstGeom>
            <a:solidFill>
              <a:schemeClr val="accent3"/>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96" name="Rectangle 16">
              <a:extLst>
                <a:ext uri="{FF2B5EF4-FFF2-40B4-BE49-F238E27FC236}">
                  <a16:creationId xmlns:a16="http://schemas.microsoft.com/office/drawing/2014/main" id="{01BDBD32-5EAF-4E0F-BDDF-2B95C9EB37A9}"/>
                </a:ext>
              </a:extLst>
            </p:cNvPr>
            <p:cNvSpPr>
              <a:spLocks noChangeArrowheads="1"/>
            </p:cNvSpPr>
            <p:nvPr/>
          </p:nvSpPr>
          <p:spPr bwMode="auto">
            <a:xfrm>
              <a:off x="10290176" y="5607152"/>
              <a:ext cx="2311400" cy="2311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97" name="Freeform 17">
              <a:extLst>
                <a:ext uri="{FF2B5EF4-FFF2-40B4-BE49-F238E27FC236}">
                  <a16:creationId xmlns:a16="http://schemas.microsoft.com/office/drawing/2014/main" id="{6F8D1E11-FCB1-4BC0-95A0-890E2EB1F2F9}"/>
                </a:ext>
              </a:extLst>
            </p:cNvPr>
            <p:cNvSpPr>
              <a:spLocks/>
            </p:cNvSpPr>
            <p:nvPr/>
          </p:nvSpPr>
          <p:spPr bwMode="auto">
            <a:xfrm>
              <a:off x="10082214" y="4626077"/>
              <a:ext cx="2727325" cy="981075"/>
            </a:xfrm>
            <a:custGeom>
              <a:avLst/>
              <a:gdLst>
                <a:gd name="T0" fmla="*/ 1584 w 1718"/>
                <a:gd name="T1" fmla="*/ 618 h 618"/>
                <a:gd name="T2" fmla="*/ 1718 w 1718"/>
                <a:gd name="T3" fmla="*/ 618 h 618"/>
                <a:gd name="T4" fmla="*/ 859 w 1718"/>
                <a:gd name="T5" fmla="*/ 0 h 618"/>
                <a:gd name="T6" fmla="*/ 0 w 1718"/>
                <a:gd name="T7" fmla="*/ 618 h 618"/>
                <a:gd name="T8" fmla="*/ 134 w 1718"/>
                <a:gd name="T9" fmla="*/ 618 h 618"/>
                <a:gd name="T10" fmla="*/ 859 w 1718"/>
                <a:gd name="T11" fmla="*/ 96 h 618"/>
                <a:gd name="T12" fmla="*/ 1584 w 1718"/>
                <a:gd name="T13" fmla="*/ 618 h 618"/>
              </a:gdLst>
              <a:ahLst/>
              <a:cxnLst>
                <a:cxn ang="0">
                  <a:pos x="T0" y="T1"/>
                </a:cxn>
                <a:cxn ang="0">
                  <a:pos x="T2" y="T3"/>
                </a:cxn>
                <a:cxn ang="0">
                  <a:pos x="T4" y="T5"/>
                </a:cxn>
                <a:cxn ang="0">
                  <a:pos x="T6" y="T7"/>
                </a:cxn>
                <a:cxn ang="0">
                  <a:pos x="T8" y="T9"/>
                </a:cxn>
                <a:cxn ang="0">
                  <a:pos x="T10" y="T11"/>
                </a:cxn>
                <a:cxn ang="0">
                  <a:pos x="T12" y="T13"/>
                </a:cxn>
              </a:cxnLst>
              <a:rect l="0" t="0" r="r" b="b"/>
              <a:pathLst>
                <a:path w="1718" h="618">
                  <a:moveTo>
                    <a:pt x="1584" y="618"/>
                  </a:moveTo>
                  <a:lnTo>
                    <a:pt x="1718" y="618"/>
                  </a:lnTo>
                  <a:lnTo>
                    <a:pt x="859" y="0"/>
                  </a:lnTo>
                  <a:lnTo>
                    <a:pt x="0" y="618"/>
                  </a:lnTo>
                  <a:lnTo>
                    <a:pt x="134" y="618"/>
                  </a:lnTo>
                  <a:lnTo>
                    <a:pt x="859" y="96"/>
                  </a:lnTo>
                  <a:lnTo>
                    <a:pt x="1584" y="618"/>
                  </a:lnTo>
                  <a:close/>
                </a:path>
              </a:pathLst>
            </a:custGeom>
            <a:solidFill>
              <a:srgbClr val="5F41A1"/>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98" name="Freeform 18">
              <a:extLst>
                <a:ext uri="{FF2B5EF4-FFF2-40B4-BE49-F238E27FC236}">
                  <a16:creationId xmlns:a16="http://schemas.microsoft.com/office/drawing/2014/main" id="{C5AAE0DE-7F69-4578-8810-4A902C426535}"/>
                </a:ext>
              </a:extLst>
            </p:cNvPr>
            <p:cNvSpPr>
              <a:spLocks/>
            </p:cNvSpPr>
            <p:nvPr/>
          </p:nvSpPr>
          <p:spPr bwMode="auto">
            <a:xfrm>
              <a:off x="10082214" y="4626077"/>
              <a:ext cx="2727325" cy="981075"/>
            </a:xfrm>
            <a:custGeom>
              <a:avLst/>
              <a:gdLst>
                <a:gd name="T0" fmla="*/ 1584 w 1718"/>
                <a:gd name="T1" fmla="*/ 618 h 618"/>
                <a:gd name="T2" fmla="*/ 1718 w 1718"/>
                <a:gd name="T3" fmla="*/ 618 h 618"/>
                <a:gd name="T4" fmla="*/ 859 w 1718"/>
                <a:gd name="T5" fmla="*/ 0 h 618"/>
                <a:gd name="T6" fmla="*/ 0 w 1718"/>
                <a:gd name="T7" fmla="*/ 618 h 618"/>
                <a:gd name="T8" fmla="*/ 134 w 1718"/>
                <a:gd name="T9" fmla="*/ 618 h 618"/>
                <a:gd name="T10" fmla="*/ 859 w 1718"/>
                <a:gd name="T11" fmla="*/ 96 h 618"/>
                <a:gd name="T12" fmla="*/ 1584 w 1718"/>
                <a:gd name="T13" fmla="*/ 618 h 618"/>
              </a:gdLst>
              <a:ahLst/>
              <a:cxnLst>
                <a:cxn ang="0">
                  <a:pos x="T0" y="T1"/>
                </a:cxn>
                <a:cxn ang="0">
                  <a:pos x="T2" y="T3"/>
                </a:cxn>
                <a:cxn ang="0">
                  <a:pos x="T4" y="T5"/>
                </a:cxn>
                <a:cxn ang="0">
                  <a:pos x="T6" y="T7"/>
                </a:cxn>
                <a:cxn ang="0">
                  <a:pos x="T8" y="T9"/>
                </a:cxn>
                <a:cxn ang="0">
                  <a:pos x="T10" y="T11"/>
                </a:cxn>
                <a:cxn ang="0">
                  <a:pos x="T12" y="T13"/>
                </a:cxn>
              </a:cxnLst>
              <a:rect l="0" t="0" r="r" b="b"/>
              <a:pathLst>
                <a:path w="1718" h="618">
                  <a:moveTo>
                    <a:pt x="1584" y="618"/>
                  </a:moveTo>
                  <a:lnTo>
                    <a:pt x="1718" y="618"/>
                  </a:lnTo>
                  <a:lnTo>
                    <a:pt x="859" y="0"/>
                  </a:lnTo>
                  <a:lnTo>
                    <a:pt x="0" y="618"/>
                  </a:lnTo>
                  <a:lnTo>
                    <a:pt x="134" y="618"/>
                  </a:lnTo>
                  <a:lnTo>
                    <a:pt x="859" y="96"/>
                  </a:lnTo>
                  <a:lnTo>
                    <a:pt x="1584" y="618"/>
                  </a:lnTo>
                </a:path>
              </a:pathLst>
            </a:custGeom>
            <a:solidFill>
              <a:schemeClr val="accent3"/>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99" name="Freeform 19">
              <a:extLst>
                <a:ext uri="{FF2B5EF4-FFF2-40B4-BE49-F238E27FC236}">
                  <a16:creationId xmlns:a16="http://schemas.microsoft.com/office/drawing/2014/main" id="{FBDE7D67-9F43-49FB-9D00-4CF7DE4B993C}"/>
                </a:ext>
              </a:extLst>
            </p:cNvPr>
            <p:cNvSpPr>
              <a:spLocks/>
            </p:cNvSpPr>
            <p:nvPr/>
          </p:nvSpPr>
          <p:spPr bwMode="auto">
            <a:xfrm>
              <a:off x="10294939" y="4778477"/>
              <a:ext cx="2301875" cy="828675"/>
            </a:xfrm>
            <a:custGeom>
              <a:avLst/>
              <a:gdLst>
                <a:gd name="T0" fmla="*/ 725 w 1450"/>
                <a:gd name="T1" fmla="*/ 0 h 522"/>
                <a:gd name="T2" fmla="*/ 0 w 1450"/>
                <a:gd name="T3" fmla="*/ 522 h 522"/>
                <a:gd name="T4" fmla="*/ 1450 w 1450"/>
                <a:gd name="T5" fmla="*/ 522 h 522"/>
                <a:gd name="T6" fmla="*/ 725 w 1450"/>
                <a:gd name="T7" fmla="*/ 0 h 522"/>
              </a:gdLst>
              <a:ahLst/>
              <a:cxnLst>
                <a:cxn ang="0">
                  <a:pos x="T0" y="T1"/>
                </a:cxn>
                <a:cxn ang="0">
                  <a:pos x="T2" y="T3"/>
                </a:cxn>
                <a:cxn ang="0">
                  <a:pos x="T4" y="T5"/>
                </a:cxn>
                <a:cxn ang="0">
                  <a:pos x="T6" y="T7"/>
                </a:cxn>
              </a:cxnLst>
              <a:rect l="0" t="0" r="r" b="b"/>
              <a:pathLst>
                <a:path w="1450" h="522">
                  <a:moveTo>
                    <a:pt x="725" y="0"/>
                  </a:moveTo>
                  <a:lnTo>
                    <a:pt x="0" y="522"/>
                  </a:lnTo>
                  <a:lnTo>
                    <a:pt x="1450" y="522"/>
                  </a:lnTo>
                  <a:lnTo>
                    <a:pt x="725" y="0"/>
                  </a:lnTo>
                  <a:close/>
                </a:path>
              </a:pathLst>
            </a:custGeom>
            <a:solidFill>
              <a:schemeClr val="accent3">
                <a:lumMod val="75000"/>
              </a:schemeClr>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00" name="Freeform 20">
              <a:extLst>
                <a:ext uri="{FF2B5EF4-FFF2-40B4-BE49-F238E27FC236}">
                  <a16:creationId xmlns:a16="http://schemas.microsoft.com/office/drawing/2014/main" id="{92793A35-8FE8-42DE-8D4F-60B4C9F6B843}"/>
                </a:ext>
              </a:extLst>
            </p:cNvPr>
            <p:cNvSpPr>
              <a:spLocks/>
            </p:cNvSpPr>
            <p:nvPr/>
          </p:nvSpPr>
          <p:spPr bwMode="auto">
            <a:xfrm>
              <a:off x="10294939" y="4778477"/>
              <a:ext cx="2301875" cy="828675"/>
            </a:xfrm>
            <a:custGeom>
              <a:avLst/>
              <a:gdLst>
                <a:gd name="T0" fmla="*/ 725 w 1450"/>
                <a:gd name="T1" fmla="*/ 0 h 522"/>
                <a:gd name="T2" fmla="*/ 0 w 1450"/>
                <a:gd name="T3" fmla="*/ 522 h 522"/>
                <a:gd name="T4" fmla="*/ 1450 w 1450"/>
                <a:gd name="T5" fmla="*/ 522 h 522"/>
                <a:gd name="T6" fmla="*/ 725 w 1450"/>
                <a:gd name="T7" fmla="*/ 0 h 522"/>
              </a:gdLst>
              <a:ahLst/>
              <a:cxnLst>
                <a:cxn ang="0">
                  <a:pos x="T0" y="T1"/>
                </a:cxn>
                <a:cxn ang="0">
                  <a:pos x="T2" y="T3"/>
                </a:cxn>
                <a:cxn ang="0">
                  <a:pos x="T4" y="T5"/>
                </a:cxn>
                <a:cxn ang="0">
                  <a:pos x="T6" y="T7"/>
                </a:cxn>
              </a:cxnLst>
              <a:rect l="0" t="0" r="r" b="b"/>
              <a:pathLst>
                <a:path w="1450" h="522">
                  <a:moveTo>
                    <a:pt x="725" y="0"/>
                  </a:moveTo>
                  <a:lnTo>
                    <a:pt x="0" y="522"/>
                  </a:lnTo>
                  <a:lnTo>
                    <a:pt x="1450" y="522"/>
                  </a:lnTo>
                  <a:lnTo>
                    <a:pt x="725"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101" name="Rectangle 21">
              <a:extLst>
                <a:ext uri="{FF2B5EF4-FFF2-40B4-BE49-F238E27FC236}">
                  <a16:creationId xmlns:a16="http://schemas.microsoft.com/office/drawing/2014/main" id="{AA1549D1-1DAF-40F8-AADB-07CB18C5846F}"/>
                </a:ext>
              </a:extLst>
            </p:cNvPr>
            <p:cNvSpPr>
              <a:spLocks noChangeArrowheads="1"/>
            </p:cNvSpPr>
            <p:nvPr/>
          </p:nvSpPr>
          <p:spPr bwMode="auto">
            <a:xfrm>
              <a:off x="10637839" y="5911952"/>
              <a:ext cx="400050" cy="398462"/>
            </a:xfrm>
            <a:prstGeom prst="rect">
              <a:avLst/>
            </a:prstGeom>
            <a:solidFill>
              <a:schemeClr val="accent3">
                <a:lumMod val="40000"/>
                <a:lumOff val="60000"/>
              </a:schemeClr>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02" name="Rectangle 22">
              <a:extLst>
                <a:ext uri="{FF2B5EF4-FFF2-40B4-BE49-F238E27FC236}">
                  <a16:creationId xmlns:a16="http://schemas.microsoft.com/office/drawing/2014/main" id="{75505357-3848-49F3-A425-611FB5F41E1B}"/>
                </a:ext>
              </a:extLst>
            </p:cNvPr>
            <p:cNvSpPr>
              <a:spLocks noChangeArrowheads="1"/>
            </p:cNvSpPr>
            <p:nvPr/>
          </p:nvSpPr>
          <p:spPr bwMode="auto">
            <a:xfrm>
              <a:off x="11853864" y="5911952"/>
              <a:ext cx="400050" cy="398462"/>
            </a:xfrm>
            <a:prstGeom prst="rect">
              <a:avLst/>
            </a:prstGeom>
            <a:solidFill>
              <a:srgbClr val="7B65BA"/>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03" name="Rectangle 23">
              <a:extLst>
                <a:ext uri="{FF2B5EF4-FFF2-40B4-BE49-F238E27FC236}">
                  <a16:creationId xmlns:a16="http://schemas.microsoft.com/office/drawing/2014/main" id="{8A0B4834-0867-443D-B53F-3FED4C2AA425}"/>
                </a:ext>
              </a:extLst>
            </p:cNvPr>
            <p:cNvSpPr>
              <a:spLocks noChangeArrowheads="1"/>
            </p:cNvSpPr>
            <p:nvPr/>
          </p:nvSpPr>
          <p:spPr bwMode="auto">
            <a:xfrm>
              <a:off x="11853864" y="5911952"/>
              <a:ext cx="400050" cy="3984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104" name="Rectangle 24">
              <a:extLst>
                <a:ext uri="{FF2B5EF4-FFF2-40B4-BE49-F238E27FC236}">
                  <a16:creationId xmlns:a16="http://schemas.microsoft.com/office/drawing/2014/main" id="{ABBA77A8-D7B6-4CEE-A110-25C8283FADA7}"/>
                </a:ext>
              </a:extLst>
            </p:cNvPr>
            <p:cNvSpPr>
              <a:spLocks noChangeArrowheads="1"/>
            </p:cNvSpPr>
            <p:nvPr/>
          </p:nvSpPr>
          <p:spPr bwMode="auto">
            <a:xfrm>
              <a:off x="10637839" y="6566002"/>
              <a:ext cx="400050" cy="398462"/>
            </a:xfrm>
            <a:prstGeom prst="rect">
              <a:avLst/>
            </a:prstGeom>
            <a:solidFill>
              <a:schemeClr val="accent3">
                <a:lumMod val="40000"/>
                <a:lumOff val="60000"/>
              </a:schemeClr>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05" name="Rectangle 25">
              <a:extLst>
                <a:ext uri="{FF2B5EF4-FFF2-40B4-BE49-F238E27FC236}">
                  <a16:creationId xmlns:a16="http://schemas.microsoft.com/office/drawing/2014/main" id="{A76BBCC0-5231-4B0C-8F90-0F738033658B}"/>
                </a:ext>
              </a:extLst>
            </p:cNvPr>
            <p:cNvSpPr>
              <a:spLocks noChangeArrowheads="1"/>
            </p:cNvSpPr>
            <p:nvPr/>
          </p:nvSpPr>
          <p:spPr bwMode="auto">
            <a:xfrm>
              <a:off x="11853864" y="6566002"/>
              <a:ext cx="400050" cy="398462"/>
            </a:xfrm>
            <a:prstGeom prst="rect">
              <a:avLst/>
            </a:prstGeom>
            <a:solidFill>
              <a:srgbClr val="7B65BA"/>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06" name="Rectangle 26">
              <a:extLst>
                <a:ext uri="{FF2B5EF4-FFF2-40B4-BE49-F238E27FC236}">
                  <a16:creationId xmlns:a16="http://schemas.microsoft.com/office/drawing/2014/main" id="{58E85982-0398-4E78-B41A-4C890CB9681D}"/>
                </a:ext>
              </a:extLst>
            </p:cNvPr>
            <p:cNvSpPr>
              <a:spLocks noChangeArrowheads="1"/>
            </p:cNvSpPr>
            <p:nvPr/>
          </p:nvSpPr>
          <p:spPr bwMode="auto">
            <a:xfrm>
              <a:off x="11853864" y="6566002"/>
              <a:ext cx="400050" cy="3984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107" name="Rectangle 27">
              <a:extLst>
                <a:ext uri="{FF2B5EF4-FFF2-40B4-BE49-F238E27FC236}">
                  <a16:creationId xmlns:a16="http://schemas.microsoft.com/office/drawing/2014/main" id="{B6E819C4-FE07-4415-B2FA-90B93F0A8CA1}"/>
                </a:ext>
              </a:extLst>
            </p:cNvPr>
            <p:cNvSpPr>
              <a:spLocks noChangeArrowheads="1"/>
            </p:cNvSpPr>
            <p:nvPr/>
          </p:nvSpPr>
          <p:spPr bwMode="auto">
            <a:xfrm>
              <a:off x="9737726" y="7918552"/>
              <a:ext cx="3416300" cy="446087"/>
            </a:xfrm>
            <a:prstGeom prst="rect">
              <a:avLst/>
            </a:prstGeom>
            <a:solidFill>
              <a:schemeClr val="accent3"/>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08" name="Freeform 28">
              <a:extLst>
                <a:ext uri="{FF2B5EF4-FFF2-40B4-BE49-F238E27FC236}">
                  <a16:creationId xmlns:a16="http://schemas.microsoft.com/office/drawing/2014/main" id="{E09DECA9-4A08-4DAF-B627-5F4270080327}"/>
                </a:ext>
              </a:extLst>
            </p:cNvPr>
            <p:cNvSpPr>
              <a:spLocks noEditPoints="1"/>
            </p:cNvSpPr>
            <p:nvPr/>
          </p:nvSpPr>
          <p:spPr bwMode="auto">
            <a:xfrm>
              <a:off x="11445876" y="5607152"/>
              <a:ext cx="1155700" cy="2311400"/>
            </a:xfrm>
            <a:custGeom>
              <a:avLst/>
              <a:gdLst>
                <a:gd name="T0" fmla="*/ 257 w 728"/>
                <a:gd name="T1" fmla="*/ 855 h 1456"/>
                <a:gd name="T2" fmla="*/ 257 w 728"/>
                <a:gd name="T3" fmla="*/ 604 h 1456"/>
                <a:gd name="T4" fmla="*/ 509 w 728"/>
                <a:gd name="T5" fmla="*/ 604 h 1456"/>
                <a:gd name="T6" fmla="*/ 509 w 728"/>
                <a:gd name="T7" fmla="*/ 855 h 1456"/>
                <a:gd name="T8" fmla="*/ 257 w 728"/>
                <a:gd name="T9" fmla="*/ 855 h 1456"/>
                <a:gd name="T10" fmla="*/ 257 w 728"/>
                <a:gd name="T11" fmla="*/ 443 h 1456"/>
                <a:gd name="T12" fmla="*/ 257 w 728"/>
                <a:gd name="T13" fmla="*/ 192 h 1456"/>
                <a:gd name="T14" fmla="*/ 509 w 728"/>
                <a:gd name="T15" fmla="*/ 192 h 1456"/>
                <a:gd name="T16" fmla="*/ 509 w 728"/>
                <a:gd name="T17" fmla="*/ 443 h 1456"/>
                <a:gd name="T18" fmla="*/ 257 w 728"/>
                <a:gd name="T19" fmla="*/ 443 h 1456"/>
                <a:gd name="T20" fmla="*/ 728 w 728"/>
                <a:gd name="T21" fmla="*/ 0 h 1456"/>
                <a:gd name="T22" fmla="*/ 0 w 728"/>
                <a:gd name="T23" fmla="*/ 0 h 1456"/>
                <a:gd name="T24" fmla="*/ 0 w 728"/>
                <a:gd name="T25" fmla="*/ 1456 h 1456"/>
                <a:gd name="T26" fmla="*/ 728 w 728"/>
                <a:gd name="T27" fmla="*/ 1456 h 1456"/>
                <a:gd name="T28" fmla="*/ 728 w 728"/>
                <a:gd name="T29" fmla="*/ 0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8" h="1456">
                  <a:moveTo>
                    <a:pt x="257" y="855"/>
                  </a:moveTo>
                  <a:lnTo>
                    <a:pt x="257" y="604"/>
                  </a:lnTo>
                  <a:lnTo>
                    <a:pt x="509" y="604"/>
                  </a:lnTo>
                  <a:lnTo>
                    <a:pt x="509" y="855"/>
                  </a:lnTo>
                  <a:lnTo>
                    <a:pt x="257" y="855"/>
                  </a:lnTo>
                  <a:close/>
                  <a:moveTo>
                    <a:pt x="257" y="443"/>
                  </a:moveTo>
                  <a:lnTo>
                    <a:pt x="257" y="192"/>
                  </a:lnTo>
                  <a:lnTo>
                    <a:pt x="509" y="192"/>
                  </a:lnTo>
                  <a:lnTo>
                    <a:pt x="509" y="443"/>
                  </a:lnTo>
                  <a:lnTo>
                    <a:pt x="257" y="443"/>
                  </a:lnTo>
                  <a:close/>
                  <a:moveTo>
                    <a:pt x="728" y="0"/>
                  </a:moveTo>
                  <a:lnTo>
                    <a:pt x="0" y="0"/>
                  </a:lnTo>
                  <a:lnTo>
                    <a:pt x="0" y="1456"/>
                  </a:lnTo>
                  <a:lnTo>
                    <a:pt x="728" y="1456"/>
                  </a:lnTo>
                  <a:lnTo>
                    <a:pt x="728" y="0"/>
                  </a:lnTo>
                  <a:close/>
                </a:path>
              </a:pathLst>
            </a:custGeom>
            <a:solidFill>
              <a:schemeClr val="accent3">
                <a:lumMod val="75000"/>
              </a:schemeClr>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09" name="Freeform 29">
              <a:extLst>
                <a:ext uri="{FF2B5EF4-FFF2-40B4-BE49-F238E27FC236}">
                  <a16:creationId xmlns:a16="http://schemas.microsoft.com/office/drawing/2014/main" id="{EF5F693F-1012-43A0-BF7D-51DF8A427227}"/>
                </a:ext>
              </a:extLst>
            </p:cNvPr>
            <p:cNvSpPr>
              <a:spLocks noEditPoints="1"/>
            </p:cNvSpPr>
            <p:nvPr/>
          </p:nvSpPr>
          <p:spPr bwMode="auto">
            <a:xfrm>
              <a:off x="11445876" y="5607152"/>
              <a:ext cx="1155700" cy="2311400"/>
            </a:xfrm>
            <a:custGeom>
              <a:avLst/>
              <a:gdLst>
                <a:gd name="T0" fmla="*/ 257 w 728"/>
                <a:gd name="T1" fmla="*/ 855 h 1456"/>
                <a:gd name="T2" fmla="*/ 257 w 728"/>
                <a:gd name="T3" fmla="*/ 604 h 1456"/>
                <a:gd name="T4" fmla="*/ 509 w 728"/>
                <a:gd name="T5" fmla="*/ 604 h 1456"/>
                <a:gd name="T6" fmla="*/ 509 w 728"/>
                <a:gd name="T7" fmla="*/ 855 h 1456"/>
                <a:gd name="T8" fmla="*/ 257 w 728"/>
                <a:gd name="T9" fmla="*/ 855 h 1456"/>
                <a:gd name="T10" fmla="*/ 257 w 728"/>
                <a:gd name="T11" fmla="*/ 443 h 1456"/>
                <a:gd name="T12" fmla="*/ 257 w 728"/>
                <a:gd name="T13" fmla="*/ 192 h 1456"/>
                <a:gd name="T14" fmla="*/ 509 w 728"/>
                <a:gd name="T15" fmla="*/ 192 h 1456"/>
                <a:gd name="T16" fmla="*/ 509 w 728"/>
                <a:gd name="T17" fmla="*/ 443 h 1456"/>
                <a:gd name="T18" fmla="*/ 257 w 728"/>
                <a:gd name="T19" fmla="*/ 443 h 1456"/>
                <a:gd name="T20" fmla="*/ 728 w 728"/>
                <a:gd name="T21" fmla="*/ 0 h 1456"/>
                <a:gd name="T22" fmla="*/ 0 w 728"/>
                <a:gd name="T23" fmla="*/ 0 h 1456"/>
                <a:gd name="T24" fmla="*/ 0 w 728"/>
                <a:gd name="T25" fmla="*/ 1456 h 1456"/>
                <a:gd name="T26" fmla="*/ 728 w 728"/>
                <a:gd name="T27" fmla="*/ 1456 h 1456"/>
                <a:gd name="T28" fmla="*/ 728 w 728"/>
                <a:gd name="T29" fmla="*/ 0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8" h="1456">
                  <a:moveTo>
                    <a:pt x="257" y="855"/>
                  </a:moveTo>
                  <a:lnTo>
                    <a:pt x="257" y="604"/>
                  </a:lnTo>
                  <a:lnTo>
                    <a:pt x="509" y="604"/>
                  </a:lnTo>
                  <a:lnTo>
                    <a:pt x="509" y="855"/>
                  </a:lnTo>
                  <a:lnTo>
                    <a:pt x="257" y="855"/>
                  </a:lnTo>
                  <a:moveTo>
                    <a:pt x="257" y="443"/>
                  </a:moveTo>
                  <a:lnTo>
                    <a:pt x="257" y="192"/>
                  </a:lnTo>
                  <a:lnTo>
                    <a:pt x="509" y="192"/>
                  </a:lnTo>
                  <a:lnTo>
                    <a:pt x="509" y="443"/>
                  </a:lnTo>
                  <a:lnTo>
                    <a:pt x="257" y="443"/>
                  </a:lnTo>
                  <a:moveTo>
                    <a:pt x="728" y="0"/>
                  </a:moveTo>
                  <a:lnTo>
                    <a:pt x="0" y="0"/>
                  </a:lnTo>
                  <a:lnTo>
                    <a:pt x="0" y="1456"/>
                  </a:lnTo>
                  <a:lnTo>
                    <a:pt x="728" y="1456"/>
                  </a:lnTo>
                  <a:lnTo>
                    <a:pt x="728"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110" name="Rectangle 30">
              <a:extLst>
                <a:ext uri="{FF2B5EF4-FFF2-40B4-BE49-F238E27FC236}">
                  <a16:creationId xmlns:a16="http://schemas.microsoft.com/office/drawing/2014/main" id="{63272883-5A0E-4DA0-847F-042BD20CD45E}"/>
                </a:ext>
              </a:extLst>
            </p:cNvPr>
            <p:cNvSpPr>
              <a:spLocks noChangeArrowheads="1"/>
            </p:cNvSpPr>
            <p:nvPr/>
          </p:nvSpPr>
          <p:spPr bwMode="auto">
            <a:xfrm>
              <a:off x="11853864" y="5911952"/>
              <a:ext cx="400050" cy="398462"/>
            </a:xfrm>
            <a:prstGeom prst="rect">
              <a:avLst/>
            </a:prstGeom>
            <a:solidFill>
              <a:schemeClr val="accent3">
                <a:lumMod val="40000"/>
                <a:lumOff val="60000"/>
              </a:schemeClr>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11" name="Rectangle 31">
              <a:extLst>
                <a:ext uri="{FF2B5EF4-FFF2-40B4-BE49-F238E27FC236}">
                  <a16:creationId xmlns:a16="http://schemas.microsoft.com/office/drawing/2014/main" id="{42FE4481-FF20-4692-B652-399667371DE2}"/>
                </a:ext>
              </a:extLst>
            </p:cNvPr>
            <p:cNvSpPr>
              <a:spLocks noChangeArrowheads="1"/>
            </p:cNvSpPr>
            <p:nvPr/>
          </p:nvSpPr>
          <p:spPr bwMode="auto">
            <a:xfrm>
              <a:off x="11853864" y="5911952"/>
              <a:ext cx="400050" cy="3984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112" name="Rectangle 32">
              <a:extLst>
                <a:ext uri="{FF2B5EF4-FFF2-40B4-BE49-F238E27FC236}">
                  <a16:creationId xmlns:a16="http://schemas.microsoft.com/office/drawing/2014/main" id="{32EEE553-E992-404B-AC90-1A0080D86BB9}"/>
                </a:ext>
              </a:extLst>
            </p:cNvPr>
            <p:cNvSpPr>
              <a:spLocks noChangeArrowheads="1"/>
            </p:cNvSpPr>
            <p:nvPr/>
          </p:nvSpPr>
          <p:spPr bwMode="auto">
            <a:xfrm>
              <a:off x="11853864" y="6566002"/>
              <a:ext cx="400050" cy="398462"/>
            </a:xfrm>
            <a:prstGeom prst="rect">
              <a:avLst/>
            </a:prstGeom>
            <a:solidFill>
              <a:schemeClr val="accent3">
                <a:lumMod val="40000"/>
                <a:lumOff val="60000"/>
              </a:schemeClr>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13" name="Rectangle 33">
              <a:extLst>
                <a:ext uri="{FF2B5EF4-FFF2-40B4-BE49-F238E27FC236}">
                  <a16:creationId xmlns:a16="http://schemas.microsoft.com/office/drawing/2014/main" id="{44593C9C-0F70-4C6E-870E-45273FB0A8E9}"/>
                </a:ext>
              </a:extLst>
            </p:cNvPr>
            <p:cNvSpPr>
              <a:spLocks noChangeArrowheads="1"/>
            </p:cNvSpPr>
            <p:nvPr/>
          </p:nvSpPr>
          <p:spPr bwMode="auto">
            <a:xfrm>
              <a:off x="11853864" y="6566002"/>
              <a:ext cx="400050" cy="3984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114" name="Freeform 34">
              <a:extLst>
                <a:ext uri="{FF2B5EF4-FFF2-40B4-BE49-F238E27FC236}">
                  <a16:creationId xmlns:a16="http://schemas.microsoft.com/office/drawing/2014/main" id="{766D4F34-C761-4A09-A2A6-4172DEADF058}"/>
                </a:ext>
              </a:extLst>
            </p:cNvPr>
            <p:cNvSpPr>
              <a:spLocks/>
            </p:cNvSpPr>
            <p:nvPr/>
          </p:nvSpPr>
          <p:spPr bwMode="auto">
            <a:xfrm>
              <a:off x="11445876" y="4626077"/>
              <a:ext cx="1363663" cy="981075"/>
            </a:xfrm>
            <a:custGeom>
              <a:avLst/>
              <a:gdLst>
                <a:gd name="T0" fmla="*/ 0 w 859"/>
                <a:gd name="T1" fmla="*/ 0 h 618"/>
                <a:gd name="T2" fmla="*/ 0 w 859"/>
                <a:gd name="T3" fmla="*/ 96 h 618"/>
                <a:gd name="T4" fmla="*/ 725 w 859"/>
                <a:gd name="T5" fmla="*/ 618 h 618"/>
                <a:gd name="T6" fmla="*/ 859 w 859"/>
                <a:gd name="T7" fmla="*/ 618 h 618"/>
                <a:gd name="T8" fmla="*/ 0 w 859"/>
                <a:gd name="T9" fmla="*/ 0 h 618"/>
              </a:gdLst>
              <a:ahLst/>
              <a:cxnLst>
                <a:cxn ang="0">
                  <a:pos x="T0" y="T1"/>
                </a:cxn>
                <a:cxn ang="0">
                  <a:pos x="T2" y="T3"/>
                </a:cxn>
                <a:cxn ang="0">
                  <a:pos x="T4" y="T5"/>
                </a:cxn>
                <a:cxn ang="0">
                  <a:pos x="T6" y="T7"/>
                </a:cxn>
                <a:cxn ang="0">
                  <a:pos x="T8" y="T9"/>
                </a:cxn>
              </a:cxnLst>
              <a:rect l="0" t="0" r="r" b="b"/>
              <a:pathLst>
                <a:path w="859" h="618">
                  <a:moveTo>
                    <a:pt x="0" y="0"/>
                  </a:moveTo>
                  <a:lnTo>
                    <a:pt x="0" y="96"/>
                  </a:lnTo>
                  <a:lnTo>
                    <a:pt x="725" y="618"/>
                  </a:lnTo>
                  <a:lnTo>
                    <a:pt x="859" y="618"/>
                  </a:lnTo>
                  <a:lnTo>
                    <a:pt x="0" y="0"/>
                  </a:lnTo>
                  <a:close/>
                </a:path>
              </a:pathLst>
            </a:custGeom>
            <a:solidFill>
              <a:srgbClr val="2E1A75"/>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15" name="Freeform 35">
              <a:extLst>
                <a:ext uri="{FF2B5EF4-FFF2-40B4-BE49-F238E27FC236}">
                  <a16:creationId xmlns:a16="http://schemas.microsoft.com/office/drawing/2014/main" id="{8AA15BCA-0F5B-43B0-96EB-90B2EEA5C67D}"/>
                </a:ext>
              </a:extLst>
            </p:cNvPr>
            <p:cNvSpPr>
              <a:spLocks/>
            </p:cNvSpPr>
            <p:nvPr/>
          </p:nvSpPr>
          <p:spPr bwMode="auto">
            <a:xfrm>
              <a:off x="11445876" y="4626077"/>
              <a:ext cx="1363663" cy="981075"/>
            </a:xfrm>
            <a:custGeom>
              <a:avLst/>
              <a:gdLst>
                <a:gd name="T0" fmla="*/ 0 w 859"/>
                <a:gd name="T1" fmla="*/ 0 h 618"/>
                <a:gd name="T2" fmla="*/ 0 w 859"/>
                <a:gd name="T3" fmla="*/ 96 h 618"/>
                <a:gd name="T4" fmla="*/ 725 w 859"/>
                <a:gd name="T5" fmla="*/ 618 h 618"/>
                <a:gd name="T6" fmla="*/ 859 w 859"/>
                <a:gd name="T7" fmla="*/ 618 h 618"/>
                <a:gd name="T8" fmla="*/ 0 w 859"/>
                <a:gd name="T9" fmla="*/ 0 h 618"/>
              </a:gdLst>
              <a:ahLst/>
              <a:cxnLst>
                <a:cxn ang="0">
                  <a:pos x="T0" y="T1"/>
                </a:cxn>
                <a:cxn ang="0">
                  <a:pos x="T2" y="T3"/>
                </a:cxn>
                <a:cxn ang="0">
                  <a:pos x="T4" y="T5"/>
                </a:cxn>
                <a:cxn ang="0">
                  <a:pos x="T6" y="T7"/>
                </a:cxn>
                <a:cxn ang="0">
                  <a:pos x="T8" y="T9"/>
                </a:cxn>
              </a:cxnLst>
              <a:rect l="0" t="0" r="r" b="b"/>
              <a:pathLst>
                <a:path w="859" h="618">
                  <a:moveTo>
                    <a:pt x="0" y="0"/>
                  </a:moveTo>
                  <a:lnTo>
                    <a:pt x="0" y="96"/>
                  </a:lnTo>
                  <a:lnTo>
                    <a:pt x="725" y="618"/>
                  </a:lnTo>
                  <a:lnTo>
                    <a:pt x="859" y="618"/>
                  </a:lnTo>
                  <a:lnTo>
                    <a:pt x="0" y="0"/>
                  </a:lnTo>
                </a:path>
              </a:pathLst>
            </a:custGeom>
            <a:solidFill>
              <a:schemeClr val="accent3">
                <a:lumMod val="75000"/>
              </a:schemeClr>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16" name="Freeform 36">
              <a:extLst>
                <a:ext uri="{FF2B5EF4-FFF2-40B4-BE49-F238E27FC236}">
                  <a16:creationId xmlns:a16="http://schemas.microsoft.com/office/drawing/2014/main" id="{EB28A7BA-D51D-4EDB-950D-974A1B57ED59}"/>
                </a:ext>
              </a:extLst>
            </p:cNvPr>
            <p:cNvSpPr>
              <a:spLocks/>
            </p:cNvSpPr>
            <p:nvPr/>
          </p:nvSpPr>
          <p:spPr bwMode="auto">
            <a:xfrm>
              <a:off x="11445876" y="4778477"/>
              <a:ext cx="1150938" cy="828675"/>
            </a:xfrm>
            <a:custGeom>
              <a:avLst/>
              <a:gdLst>
                <a:gd name="T0" fmla="*/ 0 w 725"/>
                <a:gd name="T1" fmla="*/ 0 h 522"/>
                <a:gd name="T2" fmla="*/ 0 w 725"/>
                <a:gd name="T3" fmla="*/ 522 h 522"/>
                <a:gd name="T4" fmla="*/ 725 w 725"/>
                <a:gd name="T5" fmla="*/ 522 h 522"/>
                <a:gd name="T6" fmla="*/ 0 w 725"/>
                <a:gd name="T7" fmla="*/ 0 h 522"/>
              </a:gdLst>
              <a:ahLst/>
              <a:cxnLst>
                <a:cxn ang="0">
                  <a:pos x="T0" y="T1"/>
                </a:cxn>
                <a:cxn ang="0">
                  <a:pos x="T2" y="T3"/>
                </a:cxn>
                <a:cxn ang="0">
                  <a:pos x="T4" y="T5"/>
                </a:cxn>
                <a:cxn ang="0">
                  <a:pos x="T6" y="T7"/>
                </a:cxn>
              </a:cxnLst>
              <a:rect l="0" t="0" r="r" b="b"/>
              <a:pathLst>
                <a:path w="725" h="522">
                  <a:moveTo>
                    <a:pt x="0" y="0"/>
                  </a:moveTo>
                  <a:lnTo>
                    <a:pt x="0" y="522"/>
                  </a:lnTo>
                  <a:lnTo>
                    <a:pt x="725" y="522"/>
                  </a:lnTo>
                  <a:lnTo>
                    <a:pt x="0" y="0"/>
                  </a:lnTo>
                  <a:close/>
                </a:path>
              </a:pathLst>
            </a:custGeom>
            <a:solidFill>
              <a:schemeClr val="accent3">
                <a:lumMod val="50000"/>
              </a:schemeClr>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17" name="Freeform 37">
              <a:extLst>
                <a:ext uri="{FF2B5EF4-FFF2-40B4-BE49-F238E27FC236}">
                  <a16:creationId xmlns:a16="http://schemas.microsoft.com/office/drawing/2014/main" id="{38B52A46-64AC-46A3-A1DF-B627BB21AC50}"/>
                </a:ext>
              </a:extLst>
            </p:cNvPr>
            <p:cNvSpPr>
              <a:spLocks/>
            </p:cNvSpPr>
            <p:nvPr/>
          </p:nvSpPr>
          <p:spPr bwMode="auto">
            <a:xfrm>
              <a:off x="11445876" y="4778477"/>
              <a:ext cx="1150938" cy="828675"/>
            </a:xfrm>
            <a:custGeom>
              <a:avLst/>
              <a:gdLst>
                <a:gd name="T0" fmla="*/ 0 w 725"/>
                <a:gd name="T1" fmla="*/ 0 h 522"/>
                <a:gd name="T2" fmla="*/ 0 w 725"/>
                <a:gd name="T3" fmla="*/ 522 h 522"/>
                <a:gd name="T4" fmla="*/ 725 w 725"/>
                <a:gd name="T5" fmla="*/ 522 h 522"/>
                <a:gd name="T6" fmla="*/ 0 w 725"/>
                <a:gd name="T7" fmla="*/ 0 h 522"/>
              </a:gdLst>
              <a:ahLst/>
              <a:cxnLst>
                <a:cxn ang="0">
                  <a:pos x="T0" y="T1"/>
                </a:cxn>
                <a:cxn ang="0">
                  <a:pos x="T2" y="T3"/>
                </a:cxn>
                <a:cxn ang="0">
                  <a:pos x="T4" y="T5"/>
                </a:cxn>
                <a:cxn ang="0">
                  <a:pos x="T6" y="T7"/>
                </a:cxn>
              </a:cxnLst>
              <a:rect l="0" t="0" r="r" b="b"/>
              <a:pathLst>
                <a:path w="725" h="522">
                  <a:moveTo>
                    <a:pt x="0" y="0"/>
                  </a:moveTo>
                  <a:lnTo>
                    <a:pt x="0" y="522"/>
                  </a:lnTo>
                  <a:lnTo>
                    <a:pt x="725" y="522"/>
                  </a:lnTo>
                  <a:lnTo>
                    <a:pt x="0"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126" name="Rectangle 14">
              <a:extLst>
                <a:ext uri="{FF2B5EF4-FFF2-40B4-BE49-F238E27FC236}">
                  <a16:creationId xmlns:a16="http://schemas.microsoft.com/office/drawing/2014/main" id="{AA1F4DD3-3126-4648-B31F-0444F7141336}"/>
                </a:ext>
              </a:extLst>
            </p:cNvPr>
            <p:cNvSpPr>
              <a:spLocks noChangeArrowheads="1"/>
            </p:cNvSpPr>
            <p:nvPr/>
          </p:nvSpPr>
          <p:spPr bwMode="auto">
            <a:xfrm>
              <a:off x="14023977" y="4737202"/>
              <a:ext cx="360363" cy="623887"/>
            </a:xfrm>
            <a:prstGeom prst="rect">
              <a:avLst/>
            </a:prstGeom>
            <a:solidFill>
              <a:schemeClr val="accent4"/>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27" name="Rectangle 15">
              <a:extLst>
                <a:ext uri="{FF2B5EF4-FFF2-40B4-BE49-F238E27FC236}">
                  <a16:creationId xmlns:a16="http://schemas.microsoft.com/office/drawing/2014/main" id="{CB87D1D2-E1F8-485F-86B3-31948AE95ED1}"/>
                </a:ext>
              </a:extLst>
            </p:cNvPr>
            <p:cNvSpPr>
              <a:spLocks noChangeArrowheads="1"/>
            </p:cNvSpPr>
            <p:nvPr/>
          </p:nvSpPr>
          <p:spPr bwMode="auto">
            <a:xfrm>
              <a:off x="13704889" y="5607152"/>
              <a:ext cx="2311400" cy="2311400"/>
            </a:xfrm>
            <a:prstGeom prst="rect">
              <a:avLst/>
            </a:prstGeom>
            <a:solidFill>
              <a:schemeClr val="accent4"/>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28" name="Rectangle 16">
              <a:extLst>
                <a:ext uri="{FF2B5EF4-FFF2-40B4-BE49-F238E27FC236}">
                  <a16:creationId xmlns:a16="http://schemas.microsoft.com/office/drawing/2014/main" id="{BEA356D7-78E0-40A7-8AD5-707EDA7DC40A}"/>
                </a:ext>
              </a:extLst>
            </p:cNvPr>
            <p:cNvSpPr>
              <a:spLocks noChangeArrowheads="1"/>
            </p:cNvSpPr>
            <p:nvPr/>
          </p:nvSpPr>
          <p:spPr bwMode="auto">
            <a:xfrm>
              <a:off x="13704889" y="5607152"/>
              <a:ext cx="2311400" cy="2311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129" name="Freeform 17">
              <a:extLst>
                <a:ext uri="{FF2B5EF4-FFF2-40B4-BE49-F238E27FC236}">
                  <a16:creationId xmlns:a16="http://schemas.microsoft.com/office/drawing/2014/main" id="{0384DAA9-33EB-4DB2-B58A-084B2EB3889D}"/>
                </a:ext>
              </a:extLst>
            </p:cNvPr>
            <p:cNvSpPr>
              <a:spLocks/>
            </p:cNvSpPr>
            <p:nvPr/>
          </p:nvSpPr>
          <p:spPr bwMode="auto">
            <a:xfrm>
              <a:off x="13496927" y="4626077"/>
              <a:ext cx="2727325" cy="981075"/>
            </a:xfrm>
            <a:custGeom>
              <a:avLst/>
              <a:gdLst>
                <a:gd name="T0" fmla="*/ 1584 w 1718"/>
                <a:gd name="T1" fmla="*/ 618 h 618"/>
                <a:gd name="T2" fmla="*/ 1718 w 1718"/>
                <a:gd name="T3" fmla="*/ 618 h 618"/>
                <a:gd name="T4" fmla="*/ 859 w 1718"/>
                <a:gd name="T5" fmla="*/ 0 h 618"/>
                <a:gd name="T6" fmla="*/ 0 w 1718"/>
                <a:gd name="T7" fmla="*/ 618 h 618"/>
                <a:gd name="T8" fmla="*/ 134 w 1718"/>
                <a:gd name="T9" fmla="*/ 618 h 618"/>
                <a:gd name="T10" fmla="*/ 859 w 1718"/>
                <a:gd name="T11" fmla="*/ 96 h 618"/>
                <a:gd name="T12" fmla="*/ 1584 w 1718"/>
                <a:gd name="T13" fmla="*/ 618 h 618"/>
              </a:gdLst>
              <a:ahLst/>
              <a:cxnLst>
                <a:cxn ang="0">
                  <a:pos x="T0" y="T1"/>
                </a:cxn>
                <a:cxn ang="0">
                  <a:pos x="T2" y="T3"/>
                </a:cxn>
                <a:cxn ang="0">
                  <a:pos x="T4" y="T5"/>
                </a:cxn>
                <a:cxn ang="0">
                  <a:pos x="T6" y="T7"/>
                </a:cxn>
                <a:cxn ang="0">
                  <a:pos x="T8" y="T9"/>
                </a:cxn>
                <a:cxn ang="0">
                  <a:pos x="T10" y="T11"/>
                </a:cxn>
                <a:cxn ang="0">
                  <a:pos x="T12" y="T13"/>
                </a:cxn>
              </a:cxnLst>
              <a:rect l="0" t="0" r="r" b="b"/>
              <a:pathLst>
                <a:path w="1718" h="618">
                  <a:moveTo>
                    <a:pt x="1584" y="618"/>
                  </a:moveTo>
                  <a:lnTo>
                    <a:pt x="1718" y="618"/>
                  </a:lnTo>
                  <a:lnTo>
                    <a:pt x="859" y="0"/>
                  </a:lnTo>
                  <a:lnTo>
                    <a:pt x="0" y="618"/>
                  </a:lnTo>
                  <a:lnTo>
                    <a:pt x="134" y="618"/>
                  </a:lnTo>
                  <a:lnTo>
                    <a:pt x="859" y="96"/>
                  </a:lnTo>
                  <a:lnTo>
                    <a:pt x="1584" y="618"/>
                  </a:lnTo>
                  <a:close/>
                </a:path>
              </a:pathLst>
            </a:custGeom>
            <a:solidFill>
              <a:srgbClr val="5F41A1"/>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30" name="Freeform 18">
              <a:extLst>
                <a:ext uri="{FF2B5EF4-FFF2-40B4-BE49-F238E27FC236}">
                  <a16:creationId xmlns:a16="http://schemas.microsoft.com/office/drawing/2014/main" id="{14DD1337-1304-455C-9126-4988E99425BD}"/>
                </a:ext>
              </a:extLst>
            </p:cNvPr>
            <p:cNvSpPr>
              <a:spLocks/>
            </p:cNvSpPr>
            <p:nvPr/>
          </p:nvSpPr>
          <p:spPr bwMode="auto">
            <a:xfrm>
              <a:off x="13496927" y="4626077"/>
              <a:ext cx="2727325" cy="981075"/>
            </a:xfrm>
            <a:custGeom>
              <a:avLst/>
              <a:gdLst>
                <a:gd name="T0" fmla="*/ 1584 w 1718"/>
                <a:gd name="T1" fmla="*/ 618 h 618"/>
                <a:gd name="T2" fmla="*/ 1718 w 1718"/>
                <a:gd name="T3" fmla="*/ 618 h 618"/>
                <a:gd name="T4" fmla="*/ 859 w 1718"/>
                <a:gd name="T5" fmla="*/ 0 h 618"/>
                <a:gd name="T6" fmla="*/ 0 w 1718"/>
                <a:gd name="T7" fmla="*/ 618 h 618"/>
                <a:gd name="T8" fmla="*/ 134 w 1718"/>
                <a:gd name="T9" fmla="*/ 618 h 618"/>
                <a:gd name="T10" fmla="*/ 859 w 1718"/>
                <a:gd name="T11" fmla="*/ 96 h 618"/>
                <a:gd name="T12" fmla="*/ 1584 w 1718"/>
                <a:gd name="T13" fmla="*/ 618 h 618"/>
              </a:gdLst>
              <a:ahLst/>
              <a:cxnLst>
                <a:cxn ang="0">
                  <a:pos x="T0" y="T1"/>
                </a:cxn>
                <a:cxn ang="0">
                  <a:pos x="T2" y="T3"/>
                </a:cxn>
                <a:cxn ang="0">
                  <a:pos x="T4" y="T5"/>
                </a:cxn>
                <a:cxn ang="0">
                  <a:pos x="T6" y="T7"/>
                </a:cxn>
                <a:cxn ang="0">
                  <a:pos x="T8" y="T9"/>
                </a:cxn>
                <a:cxn ang="0">
                  <a:pos x="T10" y="T11"/>
                </a:cxn>
                <a:cxn ang="0">
                  <a:pos x="T12" y="T13"/>
                </a:cxn>
              </a:cxnLst>
              <a:rect l="0" t="0" r="r" b="b"/>
              <a:pathLst>
                <a:path w="1718" h="618">
                  <a:moveTo>
                    <a:pt x="1584" y="618"/>
                  </a:moveTo>
                  <a:lnTo>
                    <a:pt x="1718" y="618"/>
                  </a:lnTo>
                  <a:lnTo>
                    <a:pt x="859" y="0"/>
                  </a:lnTo>
                  <a:lnTo>
                    <a:pt x="0" y="618"/>
                  </a:lnTo>
                  <a:lnTo>
                    <a:pt x="134" y="618"/>
                  </a:lnTo>
                  <a:lnTo>
                    <a:pt x="859" y="96"/>
                  </a:lnTo>
                  <a:lnTo>
                    <a:pt x="1584" y="618"/>
                  </a:lnTo>
                </a:path>
              </a:pathLst>
            </a:custGeom>
            <a:solidFill>
              <a:schemeClr val="accent4"/>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31" name="Freeform 19">
              <a:extLst>
                <a:ext uri="{FF2B5EF4-FFF2-40B4-BE49-F238E27FC236}">
                  <a16:creationId xmlns:a16="http://schemas.microsoft.com/office/drawing/2014/main" id="{82F1C977-4065-444C-B811-56BE7A2D300F}"/>
                </a:ext>
              </a:extLst>
            </p:cNvPr>
            <p:cNvSpPr>
              <a:spLocks/>
            </p:cNvSpPr>
            <p:nvPr/>
          </p:nvSpPr>
          <p:spPr bwMode="auto">
            <a:xfrm>
              <a:off x="13709652" y="4778477"/>
              <a:ext cx="2301875" cy="828675"/>
            </a:xfrm>
            <a:custGeom>
              <a:avLst/>
              <a:gdLst>
                <a:gd name="T0" fmla="*/ 725 w 1450"/>
                <a:gd name="T1" fmla="*/ 0 h 522"/>
                <a:gd name="T2" fmla="*/ 0 w 1450"/>
                <a:gd name="T3" fmla="*/ 522 h 522"/>
                <a:gd name="T4" fmla="*/ 1450 w 1450"/>
                <a:gd name="T5" fmla="*/ 522 h 522"/>
                <a:gd name="T6" fmla="*/ 725 w 1450"/>
                <a:gd name="T7" fmla="*/ 0 h 522"/>
              </a:gdLst>
              <a:ahLst/>
              <a:cxnLst>
                <a:cxn ang="0">
                  <a:pos x="T0" y="T1"/>
                </a:cxn>
                <a:cxn ang="0">
                  <a:pos x="T2" y="T3"/>
                </a:cxn>
                <a:cxn ang="0">
                  <a:pos x="T4" y="T5"/>
                </a:cxn>
                <a:cxn ang="0">
                  <a:pos x="T6" y="T7"/>
                </a:cxn>
              </a:cxnLst>
              <a:rect l="0" t="0" r="r" b="b"/>
              <a:pathLst>
                <a:path w="1450" h="522">
                  <a:moveTo>
                    <a:pt x="725" y="0"/>
                  </a:moveTo>
                  <a:lnTo>
                    <a:pt x="0" y="522"/>
                  </a:lnTo>
                  <a:lnTo>
                    <a:pt x="1450" y="522"/>
                  </a:lnTo>
                  <a:lnTo>
                    <a:pt x="725" y="0"/>
                  </a:lnTo>
                  <a:close/>
                </a:path>
              </a:pathLst>
            </a:custGeom>
            <a:solidFill>
              <a:schemeClr val="accent4">
                <a:lumMod val="75000"/>
              </a:schemeClr>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32" name="Freeform 20">
              <a:extLst>
                <a:ext uri="{FF2B5EF4-FFF2-40B4-BE49-F238E27FC236}">
                  <a16:creationId xmlns:a16="http://schemas.microsoft.com/office/drawing/2014/main" id="{50F8C9D0-7C2E-44F0-8599-6B474F9DA428}"/>
                </a:ext>
              </a:extLst>
            </p:cNvPr>
            <p:cNvSpPr>
              <a:spLocks/>
            </p:cNvSpPr>
            <p:nvPr/>
          </p:nvSpPr>
          <p:spPr bwMode="auto">
            <a:xfrm>
              <a:off x="13709652" y="4778477"/>
              <a:ext cx="2301875" cy="828675"/>
            </a:xfrm>
            <a:custGeom>
              <a:avLst/>
              <a:gdLst>
                <a:gd name="T0" fmla="*/ 725 w 1450"/>
                <a:gd name="T1" fmla="*/ 0 h 522"/>
                <a:gd name="T2" fmla="*/ 0 w 1450"/>
                <a:gd name="T3" fmla="*/ 522 h 522"/>
                <a:gd name="T4" fmla="*/ 1450 w 1450"/>
                <a:gd name="T5" fmla="*/ 522 h 522"/>
                <a:gd name="T6" fmla="*/ 725 w 1450"/>
                <a:gd name="T7" fmla="*/ 0 h 522"/>
              </a:gdLst>
              <a:ahLst/>
              <a:cxnLst>
                <a:cxn ang="0">
                  <a:pos x="T0" y="T1"/>
                </a:cxn>
                <a:cxn ang="0">
                  <a:pos x="T2" y="T3"/>
                </a:cxn>
                <a:cxn ang="0">
                  <a:pos x="T4" y="T5"/>
                </a:cxn>
                <a:cxn ang="0">
                  <a:pos x="T6" y="T7"/>
                </a:cxn>
              </a:cxnLst>
              <a:rect l="0" t="0" r="r" b="b"/>
              <a:pathLst>
                <a:path w="1450" h="522">
                  <a:moveTo>
                    <a:pt x="725" y="0"/>
                  </a:moveTo>
                  <a:lnTo>
                    <a:pt x="0" y="522"/>
                  </a:lnTo>
                  <a:lnTo>
                    <a:pt x="1450" y="522"/>
                  </a:lnTo>
                  <a:lnTo>
                    <a:pt x="725"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133" name="Rectangle 21">
              <a:extLst>
                <a:ext uri="{FF2B5EF4-FFF2-40B4-BE49-F238E27FC236}">
                  <a16:creationId xmlns:a16="http://schemas.microsoft.com/office/drawing/2014/main" id="{7A7B6014-FDD2-4984-9ADF-2838F5621426}"/>
                </a:ext>
              </a:extLst>
            </p:cNvPr>
            <p:cNvSpPr>
              <a:spLocks noChangeArrowheads="1"/>
            </p:cNvSpPr>
            <p:nvPr/>
          </p:nvSpPr>
          <p:spPr bwMode="auto">
            <a:xfrm>
              <a:off x="14052552" y="5911952"/>
              <a:ext cx="400050" cy="398462"/>
            </a:xfrm>
            <a:prstGeom prst="rect">
              <a:avLst/>
            </a:prstGeom>
            <a:solidFill>
              <a:schemeClr val="accent4">
                <a:lumMod val="40000"/>
                <a:lumOff val="60000"/>
              </a:schemeClr>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34" name="Rectangle 22">
              <a:extLst>
                <a:ext uri="{FF2B5EF4-FFF2-40B4-BE49-F238E27FC236}">
                  <a16:creationId xmlns:a16="http://schemas.microsoft.com/office/drawing/2014/main" id="{86A8A154-1634-4E69-9ED8-F83099652E6D}"/>
                </a:ext>
              </a:extLst>
            </p:cNvPr>
            <p:cNvSpPr>
              <a:spLocks noChangeArrowheads="1"/>
            </p:cNvSpPr>
            <p:nvPr/>
          </p:nvSpPr>
          <p:spPr bwMode="auto">
            <a:xfrm>
              <a:off x="15268577" y="5911952"/>
              <a:ext cx="400050" cy="398462"/>
            </a:xfrm>
            <a:prstGeom prst="rect">
              <a:avLst/>
            </a:prstGeom>
            <a:solidFill>
              <a:srgbClr val="7B65BA"/>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35" name="Rectangle 23">
              <a:extLst>
                <a:ext uri="{FF2B5EF4-FFF2-40B4-BE49-F238E27FC236}">
                  <a16:creationId xmlns:a16="http://schemas.microsoft.com/office/drawing/2014/main" id="{E3874614-EFB8-47D4-AE24-41E692088FE2}"/>
                </a:ext>
              </a:extLst>
            </p:cNvPr>
            <p:cNvSpPr>
              <a:spLocks noChangeArrowheads="1"/>
            </p:cNvSpPr>
            <p:nvPr/>
          </p:nvSpPr>
          <p:spPr bwMode="auto">
            <a:xfrm>
              <a:off x="15268577" y="5911952"/>
              <a:ext cx="400050" cy="3984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136" name="Rectangle 24">
              <a:extLst>
                <a:ext uri="{FF2B5EF4-FFF2-40B4-BE49-F238E27FC236}">
                  <a16:creationId xmlns:a16="http://schemas.microsoft.com/office/drawing/2014/main" id="{CE727866-903E-49DF-B205-24E5EEE0ED22}"/>
                </a:ext>
              </a:extLst>
            </p:cNvPr>
            <p:cNvSpPr>
              <a:spLocks noChangeArrowheads="1"/>
            </p:cNvSpPr>
            <p:nvPr/>
          </p:nvSpPr>
          <p:spPr bwMode="auto">
            <a:xfrm>
              <a:off x="14052552" y="6566002"/>
              <a:ext cx="400050" cy="398462"/>
            </a:xfrm>
            <a:prstGeom prst="rect">
              <a:avLst/>
            </a:prstGeom>
            <a:solidFill>
              <a:schemeClr val="accent4">
                <a:lumMod val="40000"/>
                <a:lumOff val="60000"/>
              </a:schemeClr>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37" name="Rectangle 25">
              <a:extLst>
                <a:ext uri="{FF2B5EF4-FFF2-40B4-BE49-F238E27FC236}">
                  <a16:creationId xmlns:a16="http://schemas.microsoft.com/office/drawing/2014/main" id="{C1581CF7-BBA7-4570-8173-A4EFAD7DEE33}"/>
                </a:ext>
              </a:extLst>
            </p:cNvPr>
            <p:cNvSpPr>
              <a:spLocks noChangeArrowheads="1"/>
            </p:cNvSpPr>
            <p:nvPr/>
          </p:nvSpPr>
          <p:spPr bwMode="auto">
            <a:xfrm>
              <a:off x="15268577" y="6566002"/>
              <a:ext cx="400050" cy="398462"/>
            </a:xfrm>
            <a:prstGeom prst="rect">
              <a:avLst/>
            </a:prstGeom>
            <a:solidFill>
              <a:srgbClr val="7B65BA"/>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38" name="Rectangle 26">
              <a:extLst>
                <a:ext uri="{FF2B5EF4-FFF2-40B4-BE49-F238E27FC236}">
                  <a16:creationId xmlns:a16="http://schemas.microsoft.com/office/drawing/2014/main" id="{5A9D7BE7-B711-444F-A3DF-9788DEF672C4}"/>
                </a:ext>
              </a:extLst>
            </p:cNvPr>
            <p:cNvSpPr>
              <a:spLocks noChangeArrowheads="1"/>
            </p:cNvSpPr>
            <p:nvPr/>
          </p:nvSpPr>
          <p:spPr bwMode="auto">
            <a:xfrm>
              <a:off x="15268577" y="6566002"/>
              <a:ext cx="400050" cy="3984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139" name="Rectangle 27">
              <a:extLst>
                <a:ext uri="{FF2B5EF4-FFF2-40B4-BE49-F238E27FC236}">
                  <a16:creationId xmlns:a16="http://schemas.microsoft.com/office/drawing/2014/main" id="{5859A40A-CE75-43E5-ABB1-4FDBA5A7440C}"/>
                </a:ext>
              </a:extLst>
            </p:cNvPr>
            <p:cNvSpPr>
              <a:spLocks noChangeArrowheads="1"/>
            </p:cNvSpPr>
            <p:nvPr/>
          </p:nvSpPr>
          <p:spPr bwMode="auto">
            <a:xfrm>
              <a:off x="13152438" y="7918552"/>
              <a:ext cx="6324599" cy="446087"/>
            </a:xfrm>
            <a:prstGeom prst="rect">
              <a:avLst/>
            </a:prstGeom>
            <a:solidFill>
              <a:schemeClr val="accent4"/>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40" name="Freeform 28">
              <a:extLst>
                <a:ext uri="{FF2B5EF4-FFF2-40B4-BE49-F238E27FC236}">
                  <a16:creationId xmlns:a16="http://schemas.microsoft.com/office/drawing/2014/main" id="{1874ED01-ED91-4965-806C-22D6ED01FD7A}"/>
                </a:ext>
              </a:extLst>
            </p:cNvPr>
            <p:cNvSpPr>
              <a:spLocks noEditPoints="1"/>
            </p:cNvSpPr>
            <p:nvPr/>
          </p:nvSpPr>
          <p:spPr bwMode="auto">
            <a:xfrm>
              <a:off x="14860589" y="5607152"/>
              <a:ext cx="1155700" cy="2311400"/>
            </a:xfrm>
            <a:custGeom>
              <a:avLst/>
              <a:gdLst>
                <a:gd name="T0" fmla="*/ 257 w 728"/>
                <a:gd name="T1" fmla="*/ 855 h 1456"/>
                <a:gd name="T2" fmla="*/ 257 w 728"/>
                <a:gd name="T3" fmla="*/ 604 h 1456"/>
                <a:gd name="T4" fmla="*/ 509 w 728"/>
                <a:gd name="T5" fmla="*/ 604 h 1456"/>
                <a:gd name="T6" fmla="*/ 509 w 728"/>
                <a:gd name="T7" fmla="*/ 855 h 1456"/>
                <a:gd name="T8" fmla="*/ 257 w 728"/>
                <a:gd name="T9" fmla="*/ 855 h 1456"/>
                <a:gd name="T10" fmla="*/ 257 w 728"/>
                <a:gd name="T11" fmla="*/ 443 h 1456"/>
                <a:gd name="T12" fmla="*/ 257 w 728"/>
                <a:gd name="T13" fmla="*/ 192 h 1456"/>
                <a:gd name="T14" fmla="*/ 509 w 728"/>
                <a:gd name="T15" fmla="*/ 192 h 1456"/>
                <a:gd name="T16" fmla="*/ 509 w 728"/>
                <a:gd name="T17" fmla="*/ 443 h 1456"/>
                <a:gd name="T18" fmla="*/ 257 w 728"/>
                <a:gd name="T19" fmla="*/ 443 h 1456"/>
                <a:gd name="T20" fmla="*/ 728 w 728"/>
                <a:gd name="T21" fmla="*/ 0 h 1456"/>
                <a:gd name="T22" fmla="*/ 0 w 728"/>
                <a:gd name="T23" fmla="*/ 0 h 1456"/>
                <a:gd name="T24" fmla="*/ 0 w 728"/>
                <a:gd name="T25" fmla="*/ 1456 h 1456"/>
                <a:gd name="T26" fmla="*/ 728 w 728"/>
                <a:gd name="T27" fmla="*/ 1456 h 1456"/>
                <a:gd name="T28" fmla="*/ 728 w 728"/>
                <a:gd name="T29" fmla="*/ 0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8" h="1456">
                  <a:moveTo>
                    <a:pt x="257" y="855"/>
                  </a:moveTo>
                  <a:lnTo>
                    <a:pt x="257" y="604"/>
                  </a:lnTo>
                  <a:lnTo>
                    <a:pt x="509" y="604"/>
                  </a:lnTo>
                  <a:lnTo>
                    <a:pt x="509" y="855"/>
                  </a:lnTo>
                  <a:lnTo>
                    <a:pt x="257" y="855"/>
                  </a:lnTo>
                  <a:close/>
                  <a:moveTo>
                    <a:pt x="257" y="443"/>
                  </a:moveTo>
                  <a:lnTo>
                    <a:pt x="257" y="192"/>
                  </a:lnTo>
                  <a:lnTo>
                    <a:pt x="509" y="192"/>
                  </a:lnTo>
                  <a:lnTo>
                    <a:pt x="509" y="443"/>
                  </a:lnTo>
                  <a:lnTo>
                    <a:pt x="257" y="443"/>
                  </a:lnTo>
                  <a:close/>
                  <a:moveTo>
                    <a:pt x="728" y="0"/>
                  </a:moveTo>
                  <a:lnTo>
                    <a:pt x="0" y="0"/>
                  </a:lnTo>
                  <a:lnTo>
                    <a:pt x="0" y="1456"/>
                  </a:lnTo>
                  <a:lnTo>
                    <a:pt x="728" y="1456"/>
                  </a:lnTo>
                  <a:lnTo>
                    <a:pt x="728" y="0"/>
                  </a:lnTo>
                  <a:close/>
                </a:path>
              </a:pathLst>
            </a:custGeom>
            <a:solidFill>
              <a:schemeClr val="accent4">
                <a:lumMod val="75000"/>
              </a:schemeClr>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41" name="Freeform 29">
              <a:extLst>
                <a:ext uri="{FF2B5EF4-FFF2-40B4-BE49-F238E27FC236}">
                  <a16:creationId xmlns:a16="http://schemas.microsoft.com/office/drawing/2014/main" id="{C00EC552-AE58-4D18-B04B-4A7465CBD504}"/>
                </a:ext>
              </a:extLst>
            </p:cNvPr>
            <p:cNvSpPr>
              <a:spLocks noEditPoints="1"/>
            </p:cNvSpPr>
            <p:nvPr/>
          </p:nvSpPr>
          <p:spPr bwMode="auto">
            <a:xfrm>
              <a:off x="14860589" y="5607152"/>
              <a:ext cx="1155700" cy="2311400"/>
            </a:xfrm>
            <a:custGeom>
              <a:avLst/>
              <a:gdLst>
                <a:gd name="T0" fmla="*/ 257 w 728"/>
                <a:gd name="T1" fmla="*/ 855 h 1456"/>
                <a:gd name="T2" fmla="*/ 257 w 728"/>
                <a:gd name="T3" fmla="*/ 604 h 1456"/>
                <a:gd name="T4" fmla="*/ 509 w 728"/>
                <a:gd name="T5" fmla="*/ 604 h 1456"/>
                <a:gd name="T6" fmla="*/ 509 w 728"/>
                <a:gd name="T7" fmla="*/ 855 h 1456"/>
                <a:gd name="T8" fmla="*/ 257 w 728"/>
                <a:gd name="T9" fmla="*/ 855 h 1456"/>
                <a:gd name="T10" fmla="*/ 257 w 728"/>
                <a:gd name="T11" fmla="*/ 443 h 1456"/>
                <a:gd name="T12" fmla="*/ 257 w 728"/>
                <a:gd name="T13" fmla="*/ 192 h 1456"/>
                <a:gd name="T14" fmla="*/ 509 w 728"/>
                <a:gd name="T15" fmla="*/ 192 h 1456"/>
                <a:gd name="T16" fmla="*/ 509 w 728"/>
                <a:gd name="T17" fmla="*/ 443 h 1456"/>
                <a:gd name="T18" fmla="*/ 257 w 728"/>
                <a:gd name="T19" fmla="*/ 443 h 1456"/>
                <a:gd name="T20" fmla="*/ 728 w 728"/>
                <a:gd name="T21" fmla="*/ 0 h 1456"/>
                <a:gd name="T22" fmla="*/ 0 w 728"/>
                <a:gd name="T23" fmla="*/ 0 h 1456"/>
                <a:gd name="T24" fmla="*/ 0 w 728"/>
                <a:gd name="T25" fmla="*/ 1456 h 1456"/>
                <a:gd name="T26" fmla="*/ 728 w 728"/>
                <a:gd name="T27" fmla="*/ 1456 h 1456"/>
                <a:gd name="T28" fmla="*/ 728 w 728"/>
                <a:gd name="T29" fmla="*/ 0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8" h="1456">
                  <a:moveTo>
                    <a:pt x="257" y="855"/>
                  </a:moveTo>
                  <a:lnTo>
                    <a:pt x="257" y="604"/>
                  </a:lnTo>
                  <a:lnTo>
                    <a:pt x="509" y="604"/>
                  </a:lnTo>
                  <a:lnTo>
                    <a:pt x="509" y="855"/>
                  </a:lnTo>
                  <a:lnTo>
                    <a:pt x="257" y="855"/>
                  </a:lnTo>
                  <a:moveTo>
                    <a:pt x="257" y="443"/>
                  </a:moveTo>
                  <a:lnTo>
                    <a:pt x="257" y="192"/>
                  </a:lnTo>
                  <a:lnTo>
                    <a:pt x="509" y="192"/>
                  </a:lnTo>
                  <a:lnTo>
                    <a:pt x="509" y="443"/>
                  </a:lnTo>
                  <a:lnTo>
                    <a:pt x="257" y="443"/>
                  </a:lnTo>
                  <a:moveTo>
                    <a:pt x="728" y="0"/>
                  </a:moveTo>
                  <a:lnTo>
                    <a:pt x="0" y="0"/>
                  </a:lnTo>
                  <a:lnTo>
                    <a:pt x="0" y="1456"/>
                  </a:lnTo>
                  <a:lnTo>
                    <a:pt x="728" y="1456"/>
                  </a:lnTo>
                  <a:lnTo>
                    <a:pt x="728"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142" name="Rectangle 30">
              <a:extLst>
                <a:ext uri="{FF2B5EF4-FFF2-40B4-BE49-F238E27FC236}">
                  <a16:creationId xmlns:a16="http://schemas.microsoft.com/office/drawing/2014/main" id="{CA1938DF-39E7-4628-834B-125834CFB149}"/>
                </a:ext>
              </a:extLst>
            </p:cNvPr>
            <p:cNvSpPr>
              <a:spLocks noChangeArrowheads="1"/>
            </p:cNvSpPr>
            <p:nvPr/>
          </p:nvSpPr>
          <p:spPr bwMode="auto">
            <a:xfrm>
              <a:off x="15268577" y="5911952"/>
              <a:ext cx="400050" cy="398462"/>
            </a:xfrm>
            <a:prstGeom prst="rect">
              <a:avLst/>
            </a:prstGeom>
            <a:solidFill>
              <a:schemeClr val="accent4">
                <a:lumMod val="40000"/>
                <a:lumOff val="60000"/>
              </a:schemeClr>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43" name="Rectangle 31">
              <a:extLst>
                <a:ext uri="{FF2B5EF4-FFF2-40B4-BE49-F238E27FC236}">
                  <a16:creationId xmlns:a16="http://schemas.microsoft.com/office/drawing/2014/main" id="{F911F073-7563-4297-92C2-BF1F4653D6F0}"/>
                </a:ext>
              </a:extLst>
            </p:cNvPr>
            <p:cNvSpPr>
              <a:spLocks noChangeArrowheads="1"/>
            </p:cNvSpPr>
            <p:nvPr/>
          </p:nvSpPr>
          <p:spPr bwMode="auto">
            <a:xfrm>
              <a:off x="15268577" y="5911952"/>
              <a:ext cx="400050" cy="3984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144" name="Rectangle 32">
              <a:extLst>
                <a:ext uri="{FF2B5EF4-FFF2-40B4-BE49-F238E27FC236}">
                  <a16:creationId xmlns:a16="http://schemas.microsoft.com/office/drawing/2014/main" id="{1F38ED43-4A7C-4803-987C-2DB4DD8FEA9D}"/>
                </a:ext>
              </a:extLst>
            </p:cNvPr>
            <p:cNvSpPr>
              <a:spLocks noChangeArrowheads="1"/>
            </p:cNvSpPr>
            <p:nvPr/>
          </p:nvSpPr>
          <p:spPr bwMode="auto">
            <a:xfrm>
              <a:off x="15268577" y="6566002"/>
              <a:ext cx="400050" cy="398462"/>
            </a:xfrm>
            <a:prstGeom prst="rect">
              <a:avLst/>
            </a:prstGeom>
            <a:solidFill>
              <a:schemeClr val="accent4">
                <a:lumMod val="40000"/>
                <a:lumOff val="60000"/>
              </a:schemeClr>
            </a:solidFill>
            <a:ln w="9525">
              <a:noFill/>
              <a:miter lim="800000"/>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45" name="Rectangle 33">
              <a:extLst>
                <a:ext uri="{FF2B5EF4-FFF2-40B4-BE49-F238E27FC236}">
                  <a16:creationId xmlns:a16="http://schemas.microsoft.com/office/drawing/2014/main" id="{8E3DD9D6-FF94-4899-9E30-0BD358105F20}"/>
                </a:ext>
              </a:extLst>
            </p:cNvPr>
            <p:cNvSpPr>
              <a:spLocks noChangeArrowheads="1"/>
            </p:cNvSpPr>
            <p:nvPr/>
          </p:nvSpPr>
          <p:spPr bwMode="auto">
            <a:xfrm>
              <a:off x="15268577" y="6566002"/>
              <a:ext cx="400050" cy="3984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sp>
          <p:nvSpPr>
            <p:cNvPr id="146" name="Freeform 34">
              <a:extLst>
                <a:ext uri="{FF2B5EF4-FFF2-40B4-BE49-F238E27FC236}">
                  <a16:creationId xmlns:a16="http://schemas.microsoft.com/office/drawing/2014/main" id="{A16DCFE9-24D1-4809-BC9D-FE181FDDC8B3}"/>
                </a:ext>
              </a:extLst>
            </p:cNvPr>
            <p:cNvSpPr>
              <a:spLocks/>
            </p:cNvSpPr>
            <p:nvPr/>
          </p:nvSpPr>
          <p:spPr bwMode="auto">
            <a:xfrm>
              <a:off x="14860589" y="4626077"/>
              <a:ext cx="1363663" cy="981075"/>
            </a:xfrm>
            <a:custGeom>
              <a:avLst/>
              <a:gdLst>
                <a:gd name="T0" fmla="*/ 0 w 859"/>
                <a:gd name="T1" fmla="*/ 0 h 618"/>
                <a:gd name="T2" fmla="*/ 0 w 859"/>
                <a:gd name="T3" fmla="*/ 96 h 618"/>
                <a:gd name="T4" fmla="*/ 725 w 859"/>
                <a:gd name="T5" fmla="*/ 618 h 618"/>
                <a:gd name="T6" fmla="*/ 859 w 859"/>
                <a:gd name="T7" fmla="*/ 618 h 618"/>
                <a:gd name="T8" fmla="*/ 0 w 859"/>
                <a:gd name="T9" fmla="*/ 0 h 618"/>
              </a:gdLst>
              <a:ahLst/>
              <a:cxnLst>
                <a:cxn ang="0">
                  <a:pos x="T0" y="T1"/>
                </a:cxn>
                <a:cxn ang="0">
                  <a:pos x="T2" y="T3"/>
                </a:cxn>
                <a:cxn ang="0">
                  <a:pos x="T4" y="T5"/>
                </a:cxn>
                <a:cxn ang="0">
                  <a:pos x="T6" y="T7"/>
                </a:cxn>
                <a:cxn ang="0">
                  <a:pos x="T8" y="T9"/>
                </a:cxn>
              </a:cxnLst>
              <a:rect l="0" t="0" r="r" b="b"/>
              <a:pathLst>
                <a:path w="859" h="618">
                  <a:moveTo>
                    <a:pt x="0" y="0"/>
                  </a:moveTo>
                  <a:lnTo>
                    <a:pt x="0" y="96"/>
                  </a:lnTo>
                  <a:lnTo>
                    <a:pt x="725" y="618"/>
                  </a:lnTo>
                  <a:lnTo>
                    <a:pt x="859" y="618"/>
                  </a:lnTo>
                  <a:lnTo>
                    <a:pt x="0" y="0"/>
                  </a:lnTo>
                  <a:close/>
                </a:path>
              </a:pathLst>
            </a:custGeom>
            <a:solidFill>
              <a:srgbClr val="2E1A75"/>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47" name="Freeform 35">
              <a:extLst>
                <a:ext uri="{FF2B5EF4-FFF2-40B4-BE49-F238E27FC236}">
                  <a16:creationId xmlns:a16="http://schemas.microsoft.com/office/drawing/2014/main" id="{E06FCE5D-8617-4D8B-9C3A-CA3C103AC3C0}"/>
                </a:ext>
              </a:extLst>
            </p:cNvPr>
            <p:cNvSpPr>
              <a:spLocks/>
            </p:cNvSpPr>
            <p:nvPr/>
          </p:nvSpPr>
          <p:spPr bwMode="auto">
            <a:xfrm>
              <a:off x="14860589" y="4626077"/>
              <a:ext cx="1363663" cy="981075"/>
            </a:xfrm>
            <a:custGeom>
              <a:avLst/>
              <a:gdLst>
                <a:gd name="T0" fmla="*/ 0 w 859"/>
                <a:gd name="T1" fmla="*/ 0 h 618"/>
                <a:gd name="T2" fmla="*/ 0 w 859"/>
                <a:gd name="T3" fmla="*/ 96 h 618"/>
                <a:gd name="T4" fmla="*/ 725 w 859"/>
                <a:gd name="T5" fmla="*/ 618 h 618"/>
                <a:gd name="T6" fmla="*/ 859 w 859"/>
                <a:gd name="T7" fmla="*/ 618 h 618"/>
                <a:gd name="T8" fmla="*/ 0 w 859"/>
                <a:gd name="T9" fmla="*/ 0 h 618"/>
              </a:gdLst>
              <a:ahLst/>
              <a:cxnLst>
                <a:cxn ang="0">
                  <a:pos x="T0" y="T1"/>
                </a:cxn>
                <a:cxn ang="0">
                  <a:pos x="T2" y="T3"/>
                </a:cxn>
                <a:cxn ang="0">
                  <a:pos x="T4" y="T5"/>
                </a:cxn>
                <a:cxn ang="0">
                  <a:pos x="T6" y="T7"/>
                </a:cxn>
                <a:cxn ang="0">
                  <a:pos x="T8" y="T9"/>
                </a:cxn>
              </a:cxnLst>
              <a:rect l="0" t="0" r="r" b="b"/>
              <a:pathLst>
                <a:path w="859" h="618">
                  <a:moveTo>
                    <a:pt x="0" y="0"/>
                  </a:moveTo>
                  <a:lnTo>
                    <a:pt x="0" y="96"/>
                  </a:lnTo>
                  <a:lnTo>
                    <a:pt x="725" y="618"/>
                  </a:lnTo>
                  <a:lnTo>
                    <a:pt x="859" y="618"/>
                  </a:lnTo>
                  <a:lnTo>
                    <a:pt x="0" y="0"/>
                  </a:lnTo>
                </a:path>
              </a:pathLst>
            </a:custGeom>
            <a:solidFill>
              <a:schemeClr val="accent4">
                <a:lumMod val="75000"/>
              </a:schemeClr>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48" name="Freeform 36">
              <a:extLst>
                <a:ext uri="{FF2B5EF4-FFF2-40B4-BE49-F238E27FC236}">
                  <a16:creationId xmlns:a16="http://schemas.microsoft.com/office/drawing/2014/main" id="{03A80632-AC93-4D21-BFD8-9E03D0D34A67}"/>
                </a:ext>
              </a:extLst>
            </p:cNvPr>
            <p:cNvSpPr>
              <a:spLocks/>
            </p:cNvSpPr>
            <p:nvPr/>
          </p:nvSpPr>
          <p:spPr bwMode="auto">
            <a:xfrm>
              <a:off x="14860589" y="4778477"/>
              <a:ext cx="1150938" cy="828675"/>
            </a:xfrm>
            <a:custGeom>
              <a:avLst/>
              <a:gdLst>
                <a:gd name="T0" fmla="*/ 0 w 725"/>
                <a:gd name="T1" fmla="*/ 0 h 522"/>
                <a:gd name="T2" fmla="*/ 0 w 725"/>
                <a:gd name="T3" fmla="*/ 522 h 522"/>
                <a:gd name="T4" fmla="*/ 725 w 725"/>
                <a:gd name="T5" fmla="*/ 522 h 522"/>
                <a:gd name="T6" fmla="*/ 0 w 725"/>
                <a:gd name="T7" fmla="*/ 0 h 522"/>
              </a:gdLst>
              <a:ahLst/>
              <a:cxnLst>
                <a:cxn ang="0">
                  <a:pos x="T0" y="T1"/>
                </a:cxn>
                <a:cxn ang="0">
                  <a:pos x="T2" y="T3"/>
                </a:cxn>
                <a:cxn ang="0">
                  <a:pos x="T4" y="T5"/>
                </a:cxn>
                <a:cxn ang="0">
                  <a:pos x="T6" y="T7"/>
                </a:cxn>
              </a:cxnLst>
              <a:rect l="0" t="0" r="r" b="b"/>
              <a:pathLst>
                <a:path w="725" h="522">
                  <a:moveTo>
                    <a:pt x="0" y="0"/>
                  </a:moveTo>
                  <a:lnTo>
                    <a:pt x="0" y="522"/>
                  </a:lnTo>
                  <a:lnTo>
                    <a:pt x="725" y="522"/>
                  </a:lnTo>
                  <a:lnTo>
                    <a:pt x="0" y="0"/>
                  </a:lnTo>
                  <a:close/>
                </a:path>
              </a:pathLst>
            </a:custGeom>
            <a:solidFill>
              <a:schemeClr val="accent4">
                <a:lumMod val="50000"/>
              </a:schemeClr>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49" name="Freeform 37">
              <a:extLst>
                <a:ext uri="{FF2B5EF4-FFF2-40B4-BE49-F238E27FC236}">
                  <a16:creationId xmlns:a16="http://schemas.microsoft.com/office/drawing/2014/main" id="{70BF8DAF-570A-4A30-AA9B-F663C4FD6227}"/>
                </a:ext>
              </a:extLst>
            </p:cNvPr>
            <p:cNvSpPr>
              <a:spLocks/>
            </p:cNvSpPr>
            <p:nvPr/>
          </p:nvSpPr>
          <p:spPr bwMode="auto">
            <a:xfrm>
              <a:off x="14860589" y="4778477"/>
              <a:ext cx="1150938" cy="828675"/>
            </a:xfrm>
            <a:custGeom>
              <a:avLst/>
              <a:gdLst>
                <a:gd name="T0" fmla="*/ 0 w 725"/>
                <a:gd name="T1" fmla="*/ 0 h 522"/>
                <a:gd name="T2" fmla="*/ 0 w 725"/>
                <a:gd name="T3" fmla="*/ 522 h 522"/>
                <a:gd name="T4" fmla="*/ 725 w 725"/>
                <a:gd name="T5" fmla="*/ 522 h 522"/>
                <a:gd name="T6" fmla="*/ 0 w 725"/>
                <a:gd name="T7" fmla="*/ 0 h 522"/>
              </a:gdLst>
              <a:ahLst/>
              <a:cxnLst>
                <a:cxn ang="0">
                  <a:pos x="T0" y="T1"/>
                </a:cxn>
                <a:cxn ang="0">
                  <a:pos x="T2" y="T3"/>
                </a:cxn>
                <a:cxn ang="0">
                  <a:pos x="T4" y="T5"/>
                </a:cxn>
                <a:cxn ang="0">
                  <a:pos x="T6" y="T7"/>
                </a:cxn>
              </a:cxnLst>
              <a:rect l="0" t="0" r="r" b="b"/>
              <a:pathLst>
                <a:path w="725" h="522">
                  <a:moveTo>
                    <a:pt x="0" y="0"/>
                  </a:moveTo>
                  <a:lnTo>
                    <a:pt x="0" y="522"/>
                  </a:lnTo>
                  <a:lnTo>
                    <a:pt x="725" y="522"/>
                  </a:lnTo>
                  <a:lnTo>
                    <a:pt x="0"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dirty="0"/>
            </a:p>
          </p:txBody>
        </p:sp>
      </p:grpSp>
      <p:sp>
        <p:nvSpPr>
          <p:cNvPr id="172" name="TextBox 171">
            <a:extLst>
              <a:ext uri="{FF2B5EF4-FFF2-40B4-BE49-F238E27FC236}">
                <a16:creationId xmlns:a16="http://schemas.microsoft.com/office/drawing/2014/main" id="{6CA4BEC2-6F6C-42EB-9000-42E54556A773}"/>
              </a:ext>
            </a:extLst>
          </p:cNvPr>
          <p:cNvSpPr txBox="1"/>
          <p:nvPr/>
        </p:nvSpPr>
        <p:spPr>
          <a:xfrm>
            <a:off x="2313285" y="1964640"/>
            <a:ext cx="1162845" cy="307777"/>
          </a:xfrm>
          <a:prstGeom prst="rect">
            <a:avLst/>
          </a:prstGeom>
          <a:noFill/>
        </p:spPr>
        <p:txBody>
          <a:bodyPr wrap="square" rtlCol="0">
            <a:spAutoFit/>
          </a:bodyPr>
          <a:lstStyle/>
          <a:p>
            <a:pPr algn="ctr"/>
            <a:r>
              <a:rPr lang="en-US" sz="1400" b="1" dirty="0">
                <a:solidFill>
                  <a:schemeClr val="bg1"/>
                </a:solidFill>
              </a:rPr>
              <a:t>Value 01</a:t>
            </a:r>
          </a:p>
        </p:txBody>
      </p:sp>
      <p:sp>
        <p:nvSpPr>
          <p:cNvPr id="173" name="TextBox 172">
            <a:extLst>
              <a:ext uri="{FF2B5EF4-FFF2-40B4-BE49-F238E27FC236}">
                <a16:creationId xmlns:a16="http://schemas.microsoft.com/office/drawing/2014/main" id="{C1EF44B3-EA8D-486B-B283-792868AD9559}"/>
              </a:ext>
            </a:extLst>
          </p:cNvPr>
          <p:cNvSpPr txBox="1"/>
          <p:nvPr/>
        </p:nvSpPr>
        <p:spPr>
          <a:xfrm>
            <a:off x="4447480" y="1964640"/>
            <a:ext cx="1162845" cy="307777"/>
          </a:xfrm>
          <a:prstGeom prst="rect">
            <a:avLst/>
          </a:prstGeom>
          <a:noFill/>
        </p:spPr>
        <p:txBody>
          <a:bodyPr wrap="square" rtlCol="0">
            <a:spAutoFit/>
          </a:bodyPr>
          <a:lstStyle/>
          <a:p>
            <a:pPr algn="ctr"/>
            <a:r>
              <a:rPr lang="en-US" sz="1400" b="1" dirty="0">
                <a:solidFill>
                  <a:schemeClr val="bg1"/>
                </a:solidFill>
              </a:rPr>
              <a:t>Value 02</a:t>
            </a:r>
          </a:p>
        </p:txBody>
      </p:sp>
      <p:sp>
        <p:nvSpPr>
          <p:cNvPr id="174" name="TextBox 173">
            <a:extLst>
              <a:ext uri="{FF2B5EF4-FFF2-40B4-BE49-F238E27FC236}">
                <a16:creationId xmlns:a16="http://schemas.microsoft.com/office/drawing/2014/main" id="{BF447DD7-BA97-4131-A8E7-7F576F69FC2C}"/>
              </a:ext>
            </a:extLst>
          </p:cNvPr>
          <p:cNvSpPr txBox="1"/>
          <p:nvPr/>
        </p:nvSpPr>
        <p:spPr>
          <a:xfrm>
            <a:off x="6581676" y="1964640"/>
            <a:ext cx="1162845" cy="307777"/>
          </a:xfrm>
          <a:prstGeom prst="rect">
            <a:avLst/>
          </a:prstGeom>
          <a:noFill/>
        </p:spPr>
        <p:txBody>
          <a:bodyPr wrap="square" rtlCol="0">
            <a:spAutoFit/>
          </a:bodyPr>
          <a:lstStyle/>
          <a:p>
            <a:pPr algn="ctr"/>
            <a:r>
              <a:rPr lang="en-US" sz="1400" b="1" dirty="0">
                <a:solidFill>
                  <a:schemeClr val="bg1"/>
                </a:solidFill>
              </a:rPr>
              <a:t>Value 03</a:t>
            </a:r>
          </a:p>
        </p:txBody>
      </p:sp>
      <p:sp>
        <p:nvSpPr>
          <p:cNvPr id="175" name="TextBox 174">
            <a:extLst>
              <a:ext uri="{FF2B5EF4-FFF2-40B4-BE49-F238E27FC236}">
                <a16:creationId xmlns:a16="http://schemas.microsoft.com/office/drawing/2014/main" id="{FEBE517F-4A70-42B8-9409-0F90DF852F32}"/>
              </a:ext>
            </a:extLst>
          </p:cNvPr>
          <p:cNvSpPr txBox="1"/>
          <p:nvPr/>
        </p:nvSpPr>
        <p:spPr>
          <a:xfrm>
            <a:off x="8715871" y="1964640"/>
            <a:ext cx="1162845" cy="307777"/>
          </a:xfrm>
          <a:prstGeom prst="rect">
            <a:avLst/>
          </a:prstGeom>
          <a:noFill/>
        </p:spPr>
        <p:txBody>
          <a:bodyPr wrap="square" rtlCol="0">
            <a:spAutoFit/>
          </a:bodyPr>
          <a:lstStyle/>
          <a:p>
            <a:pPr algn="ctr"/>
            <a:r>
              <a:rPr lang="en-US" sz="1400" b="1" dirty="0">
                <a:solidFill>
                  <a:schemeClr val="bg1"/>
                </a:solidFill>
              </a:rPr>
              <a:t>Value 04</a:t>
            </a:r>
          </a:p>
        </p:txBody>
      </p:sp>
      <p:grpSp>
        <p:nvGrpSpPr>
          <p:cNvPr id="167" name="Group 166">
            <a:extLst>
              <a:ext uri="{FF2B5EF4-FFF2-40B4-BE49-F238E27FC236}">
                <a16:creationId xmlns:a16="http://schemas.microsoft.com/office/drawing/2014/main" id="{47AC91C7-1301-4FA6-819E-938F583C6967}"/>
              </a:ext>
            </a:extLst>
          </p:cNvPr>
          <p:cNvGrpSpPr/>
          <p:nvPr/>
        </p:nvGrpSpPr>
        <p:grpSpPr>
          <a:xfrm>
            <a:off x="2175371" y="3892456"/>
            <a:ext cx="1449586" cy="1447601"/>
            <a:chOff x="3465513" y="6723165"/>
            <a:chExt cx="2319338" cy="2316162"/>
          </a:xfrm>
        </p:grpSpPr>
        <p:sp>
          <p:nvSpPr>
            <p:cNvPr id="53" name="Oval 38">
              <a:extLst>
                <a:ext uri="{FF2B5EF4-FFF2-40B4-BE49-F238E27FC236}">
                  <a16:creationId xmlns:a16="http://schemas.microsoft.com/office/drawing/2014/main" id="{55168358-8BC0-4336-A8A5-A5BC8BA86EED}"/>
                </a:ext>
              </a:extLst>
            </p:cNvPr>
            <p:cNvSpPr>
              <a:spLocks noChangeArrowheads="1"/>
            </p:cNvSpPr>
            <p:nvPr/>
          </p:nvSpPr>
          <p:spPr bwMode="auto">
            <a:xfrm>
              <a:off x="3465513" y="6723165"/>
              <a:ext cx="2319338" cy="2316162"/>
            </a:xfrm>
            <a:prstGeom prst="ellipse">
              <a:avLst/>
            </a:prstGeom>
            <a:solidFill>
              <a:schemeClr val="accent1">
                <a:alpha val="40000"/>
              </a:schemeClr>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54" name="Oval 39">
              <a:extLst>
                <a:ext uri="{FF2B5EF4-FFF2-40B4-BE49-F238E27FC236}">
                  <a16:creationId xmlns:a16="http://schemas.microsoft.com/office/drawing/2014/main" id="{7DE565FB-6203-41B7-99E6-ED25A2DDF3B6}"/>
                </a:ext>
              </a:extLst>
            </p:cNvPr>
            <p:cNvSpPr>
              <a:spLocks noChangeArrowheads="1"/>
            </p:cNvSpPr>
            <p:nvPr/>
          </p:nvSpPr>
          <p:spPr bwMode="auto">
            <a:xfrm>
              <a:off x="3703638" y="6959702"/>
              <a:ext cx="1843088" cy="1841500"/>
            </a:xfrm>
            <a:prstGeom prst="ellipse">
              <a:avLst/>
            </a:prstGeom>
            <a:solidFill>
              <a:schemeClr val="accent1"/>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55" name="Oval 40">
              <a:extLst>
                <a:ext uri="{FF2B5EF4-FFF2-40B4-BE49-F238E27FC236}">
                  <a16:creationId xmlns:a16="http://schemas.microsoft.com/office/drawing/2014/main" id="{B9128283-DCC5-4D75-BB58-A7AEC67A2948}"/>
                </a:ext>
              </a:extLst>
            </p:cNvPr>
            <p:cNvSpPr>
              <a:spLocks noChangeArrowheads="1"/>
            </p:cNvSpPr>
            <p:nvPr/>
          </p:nvSpPr>
          <p:spPr bwMode="auto">
            <a:xfrm>
              <a:off x="3902075" y="7159727"/>
              <a:ext cx="1444625" cy="1443037"/>
            </a:xfrm>
            <a:prstGeom prst="ellipse">
              <a:avLst/>
            </a:prstGeom>
            <a:solidFill>
              <a:srgbClr val="FFFFFF"/>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grpSp>
      <p:grpSp>
        <p:nvGrpSpPr>
          <p:cNvPr id="168" name="Group 167">
            <a:extLst>
              <a:ext uri="{FF2B5EF4-FFF2-40B4-BE49-F238E27FC236}">
                <a16:creationId xmlns:a16="http://schemas.microsoft.com/office/drawing/2014/main" id="{5F01A8F7-331D-4A14-A1C7-EE13497668FE}"/>
              </a:ext>
            </a:extLst>
          </p:cNvPr>
          <p:cNvGrpSpPr/>
          <p:nvPr/>
        </p:nvGrpSpPr>
        <p:grpSpPr>
          <a:xfrm>
            <a:off x="4309567" y="3892456"/>
            <a:ext cx="1449586" cy="1447601"/>
            <a:chOff x="6880226" y="6723165"/>
            <a:chExt cx="2319338" cy="2316162"/>
          </a:xfrm>
        </p:grpSpPr>
        <p:sp>
          <p:nvSpPr>
            <p:cNvPr id="86" name="Oval 38">
              <a:extLst>
                <a:ext uri="{FF2B5EF4-FFF2-40B4-BE49-F238E27FC236}">
                  <a16:creationId xmlns:a16="http://schemas.microsoft.com/office/drawing/2014/main" id="{1A56823E-87C8-4884-866A-CB44AE99540E}"/>
                </a:ext>
              </a:extLst>
            </p:cNvPr>
            <p:cNvSpPr>
              <a:spLocks noChangeArrowheads="1"/>
            </p:cNvSpPr>
            <p:nvPr/>
          </p:nvSpPr>
          <p:spPr bwMode="auto">
            <a:xfrm>
              <a:off x="6880226" y="6723165"/>
              <a:ext cx="2319338" cy="2316162"/>
            </a:xfrm>
            <a:prstGeom prst="ellipse">
              <a:avLst/>
            </a:prstGeom>
            <a:solidFill>
              <a:schemeClr val="accent2">
                <a:alpha val="40000"/>
              </a:schemeClr>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87" name="Oval 39">
              <a:extLst>
                <a:ext uri="{FF2B5EF4-FFF2-40B4-BE49-F238E27FC236}">
                  <a16:creationId xmlns:a16="http://schemas.microsoft.com/office/drawing/2014/main" id="{CC7E7596-BB5E-43D2-B2F6-EF8B3716110A}"/>
                </a:ext>
              </a:extLst>
            </p:cNvPr>
            <p:cNvSpPr>
              <a:spLocks noChangeArrowheads="1"/>
            </p:cNvSpPr>
            <p:nvPr/>
          </p:nvSpPr>
          <p:spPr bwMode="auto">
            <a:xfrm>
              <a:off x="7118351" y="6959702"/>
              <a:ext cx="1843088" cy="1841500"/>
            </a:xfrm>
            <a:prstGeom prst="ellipse">
              <a:avLst/>
            </a:prstGeom>
            <a:solidFill>
              <a:schemeClr val="accent2"/>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88" name="Oval 40">
              <a:extLst>
                <a:ext uri="{FF2B5EF4-FFF2-40B4-BE49-F238E27FC236}">
                  <a16:creationId xmlns:a16="http://schemas.microsoft.com/office/drawing/2014/main" id="{194953D7-5291-4690-AD09-AE5322551C2C}"/>
                </a:ext>
              </a:extLst>
            </p:cNvPr>
            <p:cNvSpPr>
              <a:spLocks noChangeArrowheads="1"/>
            </p:cNvSpPr>
            <p:nvPr/>
          </p:nvSpPr>
          <p:spPr bwMode="auto">
            <a:xfrm>
              <a:off x="7316788" y="7159727"/>
              <a:ext cx="1444625" cy="1443037"/>
            </a:xfrm>
            <a:prstGeom prst="ellipse">
              <a:avLst/>
            </a:prstGeom>
            <a:solidFill>
              <a:srgbClr val="FFFFFF"/>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grpSp>
      <p:grpSp>
        <p:nvGrpSpPr>
          <p:cNvPr id="169" name="Group 168">
            <a:extLst>
              <a:ext uri="{FF2B5EF4-FFF2-40B4-BE49-F238E27FC236}">
                <a16:creationId xmlns:a16="http://schemas.microsoft.com/office/drawing/2014/main" id="{64A19DBF-19C5-49D8-B681-5ADE5ACA21AA}"/>
              </a:ext>
            </a:extLst>
          </p:cNvPr>
          <p:cNvGrpSpPr/>
          <p:nvPr/>
        </p:nvGrpSpPr>
        <p:grpSpPr>
          <a:xfrm>
            <a:off x="6443763" y="3892456"/>
            <a:ext cx="1449586" cy="1447601"/>
            <a:chOff x="10294939" y="6723165"/>
            <a:chExt cx="2319338" cy="2316162"/>
          </a:xfrm>
        </p:grpSpPr>
        <p:sp>
          <p:nvSpPr>
            <p:cNvPr id="118" name="Oval 38">
              <a:extLst>
                <a:ext uri="{FF2B5EF4-FFF2-40B4-BE49-F238E27FC236}">
                  <a16:creationId xmlns:a16="http://schemas.microsoft.com/office/drawing/2014/main" id="{25580892-1556-412E-8BFF-E38E5B945DAE}"/>
                </a:ext>
              </a:extLst>
            </p:cNvPr>
            <p:cNvSpPr>
              <a:spLocks noChangeArrowheads="1"/>
            </p:cNvSpPr>
            <p:nvPr/>
          </p:nvSpPr>
          <p:spPr bwMode="auto">
            <a:xfrm>
              <a:off x="10294939" y="6723165"/>
              <a:ext cx="2319338" cy="2316162"/>
            </a:xfrm>
            <a:prstGeom prst="ellipse">
              <a:avLst/>
            </a:prstGeom>
            <a:solidFill>
              <a:schemeClr val="accent3">
                <a:alpha val="40000"/>
              </a:schemeClr>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19" name="Oval 39">
              <a:extLst>
                <a:ext uri="{FF2B5EF4-FFF2-40B4-BE49-F238E27FC236}">
                  <a16:creationId xmlns:a16="http://schemas.microsoft.com/office/drawing/2014/main" id="{B89BC667-0321-49ED-8FF4-D9695125C618}"/>
                </a:ext>
              </a:extLst>
            </p:cNvPr>
            <p:cNvSpPr>
              <a:spLocks noChangeArrowheads="1"/>
            </p:cNvSpPr>
            <p:nvPr/>
          </p:nvSpPr>
          <p:spPr bwMode="auto">
            <a:xfrm>
              <a:off x="10533064" y="6959702"/>
              <a:ext cx="1843088" cy="1841500"/>
            </a:xfrm>
            <a:prstGeom prst="ellipse">
              <a:avLst/>
            </a:prstGeom>
            <a:solidFill>
              <a:schemeClr val="accent3"/>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20" name="Oval 40">
              <a:extLst>
                <a:ext uri="{FF2B5EF4-FFF2-40B4-BE49-F238E27FC236}">
                  <a16:creationId xmlns:a16="http://schemas.microsoft.com/office/drawing/2014/main" id="{AD233785-8C33-44B0-81C2-8991BF58FF2B}"/>
                </a:ext>
              </a:extLst>
            </p:cNvPr>
            <p:cNvSpPr>
              <a:spLocks noChangeArrowheads="1"/>
            </p:cNvSpPr>
            <p:nvPr/>
          </p:nvSpPr>
          <p:spPr bwMode="auto">
            <a:xfrm>
              <a:off x="10731501" y="7159727"/>
              <a:ext cx="1444625" cy="1443037"/>
            </a:xfrm>
            <a:prstGeom prst="ellipse">
              <a:avLst/>
            </a:prstGeom>
            <a:solidFill>
              <a:srgbClr val="FFFFFF"/>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grpSp>
      <p:grpSp>
        <p:nvGrpSpPr>
          <p:cNvPr id="170" name="Group 169">
            <a:extLst>
              <a:ext uri="{FF2B5EF4-FFF2-40B4-BE49-F238E27FC236}">
                <a16:creationId xmlns:a16="http://schemas.microsoft.com/office/drawing/2014/main" id="{2B88FE5D-1EB3-4206-9FB6-489F1B2E9B44}"/>
              </a:ext>
            </a:extLst>
          </p:cNvPr>
          <p:cNvGrpSpPr/>
          <p:nvPr/>
        </p:nvGrpSpPr>
        <p:grpSpPr>
          <a:xfrm>
            <a:off x="8577958" y="3892456"/>
            <a:ext cx="1449586" cy="1447601"/>
            <a:chOff x="13709652" y="6723165"/>
            <a:chExt cx="2319338" cy="2316162"/>
          </a:xfrm>
        </p:grpSpPr>
        <p:sp>
          <p:nvSpPr>
            <p:cNvPr id="150" name="Oval 38">
              <a:extLst>
                <a:ext uri="{FF2B5EF4-FFF2-40B4-BE49-F238E27FC236}">
                  <a16:creationId xmlns:a16="http://schemas.microsoft.com/office/drawing/2014/main" id="{0FD20A8E-FB4C-4F15-BA27-9D4D678104D2}"/>
                </a:ext>
              </a:extLst>
            </p:cNvPr>
            <p:cNvSpPr>
              <a:spLocks noChangeArrowheads="1"/>
            </p:cNvSpPr>
            <p:nvPr/>
          </p:nvSpPr>
          <p:spPr bwMode="auto">
            <a:xfrm>
              <a:off x="13709652" y="6723165"/>
              <a:ext cx="2319338" cy="2316162"/>
            </a:xfrm>
            <a:prstGeom prst="ellipse">
              <a:avLst/>
            </a:prstGeom>
            <a:solidFill>
              <a:schemeClr val="accent4">
                <a:lumMod val="75000"/>
                <a:alpha val="40000"/>
              </a:schemeClr>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51" name="Oval 39">
              <a:extLst>
                <a:ext uri="{FF2B5EF4-FFF2-40B4-BE49-F238E27FC236}">
                  <a16:creationId xmlns:a16="http://schemas.microsoft.com/office/drawing/2014/main" id="{E86D497E-B4A7-464D-AFA0-ED711CDF6B76}"/>
                </a:ext>
              </a:extLst>
            </p:cNvPr>
            <p:cNvSpPr>
              <a:spLocks noChangeArrowheads="1"/>
            </p:cNvSpPr>
            <p:nvPr/>
          </p:nvSpPr>
          <p:spPr bwMode="auto">
            <a:xfrm>
              <a:off x="13947777" y="6959702"/>
              <a:ext cx="1843088" cy="1841500"/>
            </a:xfrm>
            <a:prstGeom prst="ellipse">
              <a:avLst/>
            </a:prstGeom>
            <a:solidFill>
              <a:schemeClr val="accent4"/>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sp>
          <p:nvSpPr>
            <p:cNvPr id="152" name="Oval 40">
              <a:extLst>
                <a:ext uri="{FF2B5EF4-FFF2-40B4-BE49-F238E27FC236}">
                  <a16:creationId xmlns:a16="http://schemas.microsoft.com/office/drawing/2014/main" id="{20318A86-18EF-46D7-B28B-15AE3389D2F3}"/>
                </a:ext>
              </a:extLst>
            </p:cNvPr>
            <p:cNvSpPr>
              <a:spLocks noChangeArrowheads="1"/>
            </p:cNvSpPr>
            <p:nvPr/>
          </p:nvSpPr>
          <p:spPr bwMode="auto">
            <a:xfrm>
              <a:off x="14146214" y="7159727"/>
              <a:ext cx="1444625" cy="1443037"/>
            </a:xfrm>
            <a:prstGeom prst="ellipse">
              <a:avLst/>
            </a:prstGeom>
            <a:solidFill>
              <a:srgbClr val="FFFFFF"/>
            </a:solidFill>
            <a:ln w="9525">
              <a:noFill/>
              <a:round/>
              <a:headEnd/>
              <a:tailEnd/>
            </a:ln>
          </p:spPr>
          <p:txBody>
            <a:bodyPr vert="horz" wrap="square" lIns="57150" tIns="28575" rIns="57150" bIns="28575" numCol="1" anchor="t" anchorCtr="0" compatLnSpc="1">
              <a:prstTxWarp prst="textNoShape">
                <a:avLst/>
              </a:prstTxWarp>
            </a:bodyPr>
            <a:lstStyle/>
            <a:p>
              <a:endParaRPr lang="en-US" sz="1125" dirty="0"/>
            </a:p>
          </p:txBody>
        </p:sp>
      </p:grpSp>
      <p:grpSp>
        <p:nvGrpSpPr>
          <p:cNvPr id="4" name="Group 3">
            <a:extLst>
              <a:ext uri="{FF2B5EF4-FFF2-40B4-BE49-F238E27FC236}">
                <a16:creationId xmlns:a16="http://schemas.microsoft.com/office/drawing/2014/main" id="{6B9E6FF4-9FD2-4D28-A316-0A60D587DE16}"/>
              </a:ext>
            </a:extLst>
          </p:cNvPr>
          <p:cNvGrpSpPr/>
          <p:nvPr/>
        </p:nvGrpSpPr>
        <p:grpSpPr>
          <a:xfrm>
            <a:off x="1861358" y="5444196"/>
            <a:ext cx="8469283" cy="839132"/>
            <a:chOff x="1861358" y="5597133"/>
            <a:chExt cx="8469283" cy="839132"/>
          </a:xfrm>
        </p:grpSpPr>
        <p:grpSp>
          <p:nvGrpSpPr>
            <p:cNvPr id="212" name="Group 211">
              <a:extLst>
                <a:ext uri="{FF2B5EF4-FFF2-40B4-BE49-F238E27FC236}">
                  <a16:creationId xmlns:a16="http://schemas.microsoft.com/office/drawing/2014/main" id="{A7FCA615-761A-4087-86AB-FE8B04581EF5}"/>
                </a:ext>
              </a:extLst>
            </p:cNvPr>
            <p:cNvGrpSpPr/>
            <p:nvPr/>
          </p:nvGrpSpPr>
          <p:grpSpPr>
            <a:xfrm>
              <a:off x="1861358" y="5643296"/>
              <a:ext cx="2066698" cy="792963"/>
              <a:chOff x="2963091" y="9052710"/>
              <a:chExt cx="3306717" cy="1268738"/>
            </a:xfrm>
          </p:grpSpPr>
          <p:sp>
            <p:nvSpPr>
              <p:cNvPr id="200" name="TextBox 199">
                <a:extLst>
                  <a:ext uri="{FF2B5EF4-FFF2-40B4-BE49-F238E27FC236}">
                    <a16:creationId xmlns:a16="http://schemas.microsoft.com/office/drawing/2014/main" id="{C16C54BB-0B82-4BC6-9AB7-66B6D4846558}"/>
                  </a:ext>
                </a:extLst>
              </p:cNvPr>
              <p:cNvSpPr txBox="1"/>
              <p:nvPr/>
            </p:nvSpPr>
            <p:spPr>
              <a:xfrm>
                <a:off x="2963091" y="9436490"/>
                <a:ext cx="3306717" cy="884958"/>
              </a:xfrm>
              <a:prstGeom prst="rect">
                <a:avLst/>
              </a:prstGeom>
            </p:spPr>
            <p:txBody>
              <a:bodyPr wrap="square">
                <a:spAutoFit/>
              </a:bodyPr>
              <a:lstStyle>
                <a:defPPr>
                  <a:defRPr lang="en-US"/>
                </a:defPPr>
                <a:lvl1pPr>
                  <a:lnSpc>
                    <a:spcPct val="130000"/>
                  </a:lnSpc>
                  <a:spcAft>
                    <a:spcPts val="600"/>
                  </a:spcAft>
                  <a:defRPr sz="1400">
                    <a:solidFill>
                      <a:schemeClr val="bg1"/>
                    </a:solidFill>
                    <a:latin typeface="+mj-lt"/>
                    <a:cs typeface="Segoe UI Light" panose="020B0502040204020203" pitchFamily="34" charset="0"/>
                  </a:defRPr>
                </a:lvl1pPr>
              </a:lstStyle>
              <a:p>
                <a:pPr algn="ctr"/>
                <a:r>
                  <a:rPr lang="en-US" sz="1200" dirty="0">
                    <a:latin typeface="+mn-lt"/>
                  </a:rPr>
                  <a:t>For data that shows diffs by household type</a:t>
                </a:r>
              </a:p>
            </p:txBody>
          </p:sp>
          <p:sp>
            <p:nvSpPr>
              <p:cNvPr id="201" name="TextBox 200">
                <a:extLst>
                  <a:ext uri="{FF2B5EF4-FFF2-40B4-BE49-F238E27FC236}">
                    <a16:creationId xmlns:a16="http://schemas.microsoft.com/office/drawing/2014/main" id="{DBB0C86F-A556-4440-9D2B-E07018A12B8A}"/>
                  </a:ext>
                </a:extLst>
              </p:cNvPr>
              <p:cNvSpPr txBox="1"/>
              <p:nvPr/>
            </p:nvSpPr>
            <p:spPr>
              <a:xfrm>
                <a:off x="3158597" y="9052710"/>
                <a:ext cx="2915704" cy="492443"/>
              </a:xfrm>
              <a:prstGeom prst="rect">
                <a:avLst/>
              </a:prstGeom>
              <a:noFill/>
            </p:spPr>
            <p:txBody>
              <a:bodyPr wrap="square" rtlCol="0" anchor="b">
                <a:spAutoFit/>
              </a:bodyPr>
              <a:lstStyle>
                <a:defPPr>
                  <a:defRPr lang="en-US"/>
                </a:defPPr>
                <a:lvl1pPr>
                  <a:defRPr>
                    <a:solidFill>
                      <a:schemeClr val="bg1"/>
                    </a:solidFill>
                    <a:latin typeface="Poppins" panose="00000500000000000000" pitchFamily="2" charset="0"/>
                    <a:ea typeface="Roboto Condensed" panose="02000000000000000000" pitchFamily="2" charset="0"/>
                    <a:cs typeface="Poppins" panose="00000500000000000000" pitchFamily="2" charset="0"/>
                  </a:defRPr>
                </a:lvl1pPr>
              </a:lstStyle>
              <a:p>
                <a:pPr algn="ctr"/>
                <a:r>
                  <a:rPr lang="en-US" sz="1400" b="1" dirty="0">
                    <a:latin typeface="+mn-lt"/>
                  </a:rPr>
                  <a:t>Your text here</a:t>
                </a:r>
              </a:p>
            </p:txBody>
          </p:sp>
        </p:grpSp>
        <p:grpSp>
          <p:nvGrpSpPr>
            <p:cNvPr id="211" name="Group 210">
              <a:extLst>
                <a:ext uri="{FF2B5EF4-FFF2-40B4-BE49-F238E27FC236}">
                  <a16:creationId xmlns:a16="http://schemas.microsoft.com/office/drawing/2014/main" id="{2E58CE23-B39E-441A-BA29-2D2D8AF6C0D1}"/>
                </a:ext>
              </a:extLst>
            </p:cNvPr>
            <p:cNvGrpSpPr/>
            <p:nvPr/>
          </p:nvGrpSpPr>
          <p:grpSpPr>
            <a:xfrm>
              <a:off x="3994559" y="5597133"/>
              <a:ext cx="2066698" cy="839132"/>
              <a:chOff x="6376215" y="8978843"/>
              <a:chExt cx="3306717" cy="1342608"/>
            </a:xfrm>
          </p:grpSpPr>
          <p:sp>
            <p:nvSpPr>
              <p:cNvPr id="203" name="TextBox 202">
                <a:extLst>
                  <a:ext uri="{FF2B5EF4-FFF2-40B4-BE49-F238E27FC236}">
                    <a16:creationId xmlns:a16="http://schemas.microsoft.com/office/drawing/2014/main" id="{C8D946F9-46A8-4EAF-A31F-464F2DFBCE6A}"/>
                  </a:ext>
                </a:extLst>
              </p:cNvPr>
              <p:cNvSpPr txBox="1"/>
              <p:nvPr/>
            </p:nvSpPr>
            <p:spPr>
              <a:xfrm>
                <a:off x="6376215" y="9436493"/>
                <a:ext cx="3306717" cy="884958"/>
              </a:xfrm>
              <a:prstGeom prst="rect">
                <a:avLst/>
              </a:prstGeom>
            </p:spPr>
            <p:txBody>
              <a:bodyPr wrap="square">
                <a:spAutoFit/>
              </a:bodyPr>
              <a:lstStyle>
                <a:defPPr>
                  <a:defRPr lang="en-US"/>
                </a:defPPr>
                <a:lvl1pPr>
                  <a:lnSpc>
                    <a:spcPct val="130000"/>
                  </a:lnSpc>
                  <a:spcAft>
                    <a:spcPts val="600"/>
                  </a:spcAft>
                  <a:defRPr sz="1400">
                    <a:solidFill>
                      <a:schemeClr val="bg1"/>
                    </a:solidFill>
                    <a:latin typeface="+mj-lt"/>
                    <a:cs typeface="Segoe UI Light" panose="020B0502040204020203" pitchFamily="34" charset="0"/>
                  </a:defRPr>
                </a:lvl1pPr>
              </a:lstStyle>
              <a:p>
                <a:pPr algn="ctr"/>
                <a:r>
                  <a:rPr lang="en-GB" sz="1200" dirty="0">
                    <a:latin typeface="+mn-lt"/>
                  </a:rPr>
                  <a:t>Lorem ipsum dolor sit amet, officiis suscipiantur vim in, </a:t>
                </a:r>
              </a:p>
            </p:txBody>
          </p:sp>
          <p:sp>
            <p:nvSpPr>
              <p:cNvPr id="204" name="TextBox 203">
                <a:extLst>
                  <a:ext uri="{FF2B5EF4-FFF2-40B4-BE49-F238E27FC236}">
                    <a16:creationId xmlns:a16="http://schemas.microsoft.com/office/drawing/2014/main" id="{AA4E5987-3012-48D3-8446-69696CEA24F0}"/>
                  </a:ext>
                </a:extLst>
              </p:cNvPr>
              <p:cNvSpPr txBox="1"/>
              <p:nvPr/>
            </p:nvSpPr>
            <p:spPr>
              <a:xfrm>
                <a:off x="6571721" y="8978843"/>
                <a:ext cx="2915704" cy="492442"/>
              </a:xfrm>
              <a:prstGeom prst="rect">
                <a:avLst/>
              </a:prstGeom>
              <a:noFill/>
            </p:spPr>
            <p:txBody>
              <a:bodyPr wrap="square" rtlCol="0" anchor="b">
                <a:spAutoFit/>
              </a:bodyPr>
              <a:lstStyle>
                <a:defPPr>
                  <a:defRPr lang="en-US"/>
                </a:defPPr>
                <a:lvl1pPr>
                  <a:defRPr>
                    <a:solidFill>
                      <a:schemeClr val="bg1"/>
                    </a:solidFill>
                    <a:latin typeface="Poppins" panose="00000500000000000000" pitchFamily="2" charset="0"/>
                    <a:ea typeface="Roboto Condensed" panose="02000000000000000000" pitchFamily="2" charset="0"/>
                    <a:cs typeface="Poppins" panose="00000500000000000000" pitchFamily="2" charset="0"/>
                  </a:defRPr>
                </a:lvl1pPr>
              </a:lstStyle>
              <a:p>
                <a:pPr algn="ctr"/>
                <a:r>
                  <a:rPr lang="en-US" sz="1400" b="1" dirty="0">
                    <a:latin typeface="+mn-lt"/>
                  </a:rPr>
                  <a:t>Your text here</a:t>
                </a:r>
              </a:p>
            </p:txBody>
          </p:sp>
        </p:grpSp>
        <p:grpSp>
          <p:nvGrpSpPr>
            <p:cNvPr id="210" name="Group 209">
              <a:extLst>
                <a:ext uri="{FF2B5EF4-FFF2-40B4-BE49-F238E27FC236}">
                  <a16:creationId xmlns:a16="http://schemas.microsoft.com/office/drawing/2014/main" id="{BC16BCA8-F7F2-41FD-A6DC-B7A8EB4848BB}"/>
                </a:ext>
              </a:extLst>
            </p:cNvPr>
            <p:cNvGrpSpPr/>
            <p:nvPr/>
          </p:nvGrpSpPr>
          <p:grpSpPr>
            <a:xfrm>
              <a:off x="6130740" y="5597133"/>
              <a:ext cx="2066698" cy="839132"/>
              <a:chOff x="9794106" y="8978843"/>
              <a:chExt cx="3306717" cy="1342608"/>
            </a:xfrm>
          </p:grpSpPr>
          <p:sp>
            <p:nvSpPr>
              <p:cNvPr id="205" name="TextBox 204">
                <a:extLst>
                  <a:ext uri="{FF2B5EF4-FFF2-40B4-BE49-F238E27FC236}">
                    <a16:creationId xmlns:a16="http://schemas.microsoft.com/office/drawing/2014/main" id="{A94E8BC4-B89C-472F-B908-33C67852A61F}"/>
                  </a:ext>
                </a:extLst>
              </p:cNvPr>
              <p:cNvSpPr txBox="1"/>
              <p:nvPr/>
            </p:nvSpPr>
            <p:spPr>
              <a:xfrm>
                <a:off x="9794106" y="9436493"/>
                <a:ext cx="3306717" cy="884958"/>
              </a:xfrm>
              <a:prstGeom prst="rect">
                <a:avLst/>
              </a:prstGeom>
            </p:spPr>
            <p:txBody>
              <a:bodyPr wrap="square">
                <a:spAutoFit/>
              </a:bodyPr>
              <a:lstStyle>
                <a:defPPr>
                  <a:defRPr lang="en-US"/>
                </a:defPPr>
                <a:lvl1pPr>
                  <a:lnSpc>
                    <a:spcPct val="130000"/>
                  </a:lnSpc>
                  <a:spcAft>
                    <a:spcPts val="600"/>
                  </a:spcAft>
                  <a:defRPr sz="1400">
                    <a:solidFill>
                      <a:schemeClr val="bg1"/>
                    </a:solidFill>
                    <a:latin typeface="+mj-lt"/>
                    <a:cs typeface="Segoe UI Light" panose="020B0502040204020203" pitchFamily="34" charset="0"/>
                  </a:defRPr>
                </a:lvl1pPr>
              </a:lstStyle>
              <a:p>
                <a:pPr algn="ctr"/>
                <a:r>
                  <a:rPr lang="en-GB" sz="1200" dirty="0">
                    <a:latin typeface="+mn-lt"/>
                  </a:rPr>
                  <a:t>Lorem ipsum dolor sit amet, officiis suscipiantur vim in, </a:t>
                </a:r>
              </a:p>
            </p:txBody>
          </p:sp>
          <p:sp>
            <p:nvSpPr>
              <p:cNvPr id="206" name="TextBox 205">
                <a:extLst>
                  <a:ext uri="{FF2B5EF4-FFF2-40B4-BE49-F238E27FC236}">
                    <a16:creationId xmlns:a16="http://schemas.microsoft.com/office/drawing/2014/main" id="{3E272688-6F30-4721-80BC-4DBF1B4D5C77}"/>
                  </a:ext>
                </a:extLst>
              </p:cNvPr>
              <p:cNvSpPr txBox="1"/>
              <p:nvPr/>
            </p:nvSpPr>
            <p:spPr>
              <a:xfrm>
                <a:off x="9989612" y="8978843"/>
                <a:ext cx="2915704" cy="492442"/>
              </a:xfrm>
              <a:prstGeom prst="rect">
                <a:avLst/>
              </a:prstGeom>
              <a:noFill/>
            </p:spPr>
            <p:txBody>
              <a:bodyPr wrap="square" rtlCol="0" anchor="b">
                <a:spAutoFit/>
              </a:bodyPr>
              <a:lstStyle>
                <a:defPPr>
                  <a:defRPr lang="en-US"/>
                </a:defPPr>
                <a:lvl1pPr>
                  <a:defRPr>
                    <a:solidFill>
                      <a:schemeClr val="bg1"/>
                    </a:solidFill>
                    <a:latin typeface="Poppins" panose="00000500000000000000" pitchFamily="2" charset="0"/>
                    <a:ea typeface="Roboto Condensed" panose="02000000000000000000" pitchFamily="2" charset="0"/>
                    <a:cs typeface="Poppins" panose="00000500000000000000" pitchFamily="2" charset="0"/>
                  </a:defRPr>
                </a:lvl1pPr>
              </a:lstStyle>
              <a:p>
                <a:pPr algn="ctr"/>
                <a:r>
                  <a:rPr lang="en-US" sz="1400" b="1" dirty="0">
                    <a:latin typeface="+mn-lt"/>
                  </a:rPr>
                  <a:t>Your text here</a:t>
                </a:r>
              </a:p>
            </p:txBody>
          </p:sp>
        </p:grpSp>
        <p:grpSp>
          <p:nvGrpSpPr>
            <p:cNvPr id="209" name="Group 208">
              <a:extLst>
                <a:ext uri="{FF2B5EF4-FFF2-40B4-BE49-F238E27FC236}">
                  <a16:creationId xmlns:a16="http://schemas.microsoft.com/office/drawing/2014/main" id="{AA933E5C-033F-4595-81A6-AF400188B4FC}"/>
                </a:ext>
              </a:extLst>
            </p:cNvPr>
            <p:cNvGrpSpPr/>
            <p:nvPr/>
          </p:nvGrpSpPr>
          <p:grpSpPr>
            <a:xfrm>
              <a:off x="8263943" y="5597133"/>
              <a:ext cx="2066698" cy="839132"/>
              <a:chOff x="13207230" y="8978843"/>
              <a:chExt cx="3306717" cy="1342608"/>
            </a:xfrm>
          </p:grpSpPr>
          <p:sp>
            <p:nvSpPr>
              <p:cNvPr id="207" name="TextBox 206">
                <a:extLst>
                  <a:ext uri="{FF2B5EF4-FFF2-40B4-BE49-F238E27FC236}">
                    <a16:creationId xmlns:a16="http://schemas.microsoft.com/office/drawing/2014/main" id="{B692AE88-EFFC-45EB-B8F3-EE90EF32D5D4}"/>
                  </a:ext>
                </a:extLst>
              </p:cNvPr>
              <p:cNvSpPr txBox="1"/>
              <p:nvPr/>
            </p:nvSpPr>
            <p:spPr>
              <a:xfrm>
                <a:off x="13207230" y="9436493"/>
                <a:ext cx="3306717" cy="884958"/>
              </a:xfrm>
              <a:prstGeom prst="rect">
                <a:avLst/>
              </a:prstGeom>
            </p:spPr>
            <p:txBody>
              <a:bodyPr wrap="square">
                <a:spAutoFit/>
              </a:bodyPr>
              <a:lstStyle>
                <a:defPPr>
                  <a:defRPr lang="en-US"/>
                </a:defPPr>
                <a:lvl1pPr>
                  <a:lnSpc>
                    <a:spcPct val="130000"/>
                  </a:lnSpc>
                  <a:spcAft>
                    <a:spcPts val="600"/>
                  </a:spcAft>
                  <a:defRPr sz="1400">
                    <a:solidFill>
                      <a:schemeClr val="bg1"/>
                    </a:solidFill>
                    <a:latin typeface="+mj-lt"/>
                    <a:cs typeface="Segoe UI Light" panose="020B0502040204020203" pitchFamily="34" charset="0"/>
                  </a:defRPr>
                </a:lvl1pPr>
              </a:lstStyle>
              <a:p>
                <a:pPr algn="ctr"/>
                <a:r>
                  <a:rPr lang="en-GB" sz="1200" dirty="0">
                    <a:latin typeface="+mn-lt"/>
                  </a:rPr>
                  <a:t>Lorem ipsum dolor sit amet, officiis suscipiantur vim in, </a:t>
                </a:r>
              </a:p>
            </p:txBody>
          </p:sp>
          <p:sp>
            <p:nvSpPr>
              <p:cNvPr id="208" name="TextBox 207">
                <a:extLst>
                  <a:ext uri="{FF2B5EF4-FFF2-40B4-BE49-F238E27FC236}">
                    <a16:creationId xmlns:a16="http://schemas.microsoft.com/office/drawing/2014/main" id="{DAE8096E-3676-4DA4-8685-FC8355EC89DD}"/>
                  </a:ext>
                </a:extLst>
              </p:cNvPr>
              <p:cNvSpPr txBox="1"/>
              <p:nvPr/>
            </p:nvSpPr>
            <p:spPr>
              <a:xfrm>
                <a:off x="13402736" y="8978843"/>
                <a:ext cx="2915704" cy="492442"/>
              </a:xfrm>
              <a:prstGeom prst="rect">
                <a:avLst/>
              </a:prstGeom>
              <a:noFill/>
            </p:spPr>
            <p:txBody>
              <a:bodyPr wrap="square" rtlCol="0" anchor="b">
                <a:spAutoFit/>
              </a:bodyPr>
              <a:lstStyle>
                <a:defPPr>
                  <a:defRPr lang="en-US"/>
                </a:defPPr>
                <a:lvl1pPr>
                  <a:defRPr>
                    <a:solidFill>
                      <a:schemeClr val="bg1"/>
                    </a:solidFill>
                    <a:latin typeface="Poppins" panose="00000500000000000000" pitchFamily="2" charset="0"/>
                    <a:ea typeface="Roboto Condensed" panose="02000000000000000000" pitchFamily="2" charset="0"/>
                    <a:cs typeface="Poppins" panose="00000500000000000000" pitchFamily="2" charset="0"/>
                  </a:defRPr>
                </a:lvl1pPr>
              </a:lstStyle>
              <a:p>
                <a:pPr algn="ctr"/>
                <a:r>
                  <a:rPr lang="en-US" sz="1400" b="1" dirty="0">
                    <a:latin typeface="+mn-lt"/>
                  </a:rPr>
                  <a:t>Your text here</a:t>
                </a:r>
              </a:p>
            </p:txBody>
          </p:sp>
        </p:grpSp>
      </p:grpSp>
      <p:sp>
        <p:nvSpPr>
          <p:cNvPr id="224" name="TextBox 223">
            <a:extLst>
              <a:ext uri="{FF2B5EF4-FFF2-40B4-BE49-F238E27FC236}">
                <a16:creationId xmlns:a16="http://schemas.microsoft.com/office/drawing/2014/main" id="{026481B9-18B6-4680-8FBC-757ABAFBAC9E}"/>
              </a:ext>
            </a:extLst>
          </p:cNvPr>
          <p:cNvSpPr txBox="1"/>
          <p:nvPr/>
        </p:nvSpPr>
        <p:spPr>
          <a:xfrm>
            <a:off x="2894708" y="609600"/>
            <a:ext cx="6402586" cy="646331"/>
          </a:xfrm>
          <a:prstGeom prst="rect">
            <a:avLst/>
          </a:prstGeom>
          <a:noFill/>
        </p:spPr>
        <p:txBody>
          <a:bodyPr wrap="square" rtlCol="0" anchor="b">
            <a:spAutoFit/>
          </a:bodyPr>
          <a:lstStyle/>
          <a:p>
            <a:pPr algn="ctr"/>
            <a:r>
              <a:rPr lang="en-US" sz="3600" b="1" dirty="0">
                <a:solidFill>
                  <a:schemeClr val="accent1"/>
                </a:solidFill>
                <a:ea typeface="Roboto Condensed" panose="02000000000000000000" pitchFamily="2" charset="0"/>
                <a:cs typeface="Poppins" panose="00000500000000000000" pitchFamily="2" charset="0"/>
              </a:rPr>
              <a:t>Household </a:t>
            </a:r>
            <a:r>
              <a:rPr lang="en-US" sz="3600" b="1" dirty="0">
                <a:solidFill>
                  <a:schemeClr val="accent2"/>
                </a:solidFill>
                <a:ea typeface="Roboto Condensed" panose="02000000000000000000" pitchFamily="2" charset="0"/>
                <a:cs typeface="Poppins SemiBold" panose="00000700000000000000" pitchFamily="2" charset="0"/>
              </a:rPr>
              <a:t>Variations Slide</a:t>
            </a:r>
            <a:endParaRPr lang="id-ID" sz="3600" b="1" dirty="0">
              <a:solidFill>
                <a:schemeClr val="accent2"/>
              </a:solidFill>
              <a:ea typeface="Roboto Condensed" panose="02000000000000000000" pitchFamily="2" charset="0"/>
              <a:cs typeface="Poppins SemiBold" panose="00000700000000000000" pitchFamily="2" charset="0"/>
            </a:endParaRPr>
          </a:p>
        </p:txBody>
      </p:sp>
      <p:sp>
        <p:nvSpPr>
          <p:cNvPr id="185" name="TextBox 184">
            <a:extLst>
              <a:ext uri="{FF2B5EF4-FFF2-40B4-BE49-F238E27FC236}">
                <a16:creationId xmlns:a16="http://schemas.microsoft.com/office/drawing/2014/main" id="{27B9928B-08B9-44A1-8D3C-19B26573352F}"/>
              </a:ext>
            </a:extLst>
          </p:cNvPr>
          <p:cNvSpPr txBox="1"/>
          <p:nvPr/>
        </p:nvSpPr>
        <p:spPr>
          <a:xfrm>
            <a:off x="340602" y="6352219"/>
            <a:ext cx="2359476" cy="276999"/>
          </a:xfrm>
          <a:prstGeom prst="rect">
            <a:avLst/>
          </a:prstGeom>
          <a:noFill/>
        </p:spPr>
        <p:txBody>
          <a:bodyPr wrap="square" rtlCol="0" anchor="ctr">
            <a:spAutoFit/>
          </a:bodyPr>
          <a:lstStyle/>
          <a:p>
            <a:r>
              <a:rPr lang="en-US" sz="1200" spc="100" baseline="0" dirty="0">
                <a:solidFill>
                  <a:schemeClr val="bg1">
                    <a:lumMod val="65000"/>
                  </a:schemeClr>
                </a:solidFill>
                <a:latin typeface="+mn-lt"/>
                <a:cs typeface="Poppins" panose="00000500000000000000" pitchFamily="2" charset="0"/>
              </a:rPr>
              <a:t>www.researchrockstar.com</a:t>
            </a:r>
          </a:p>
        </p:txBody>
      </p:sp>
      <p:sp>
        <p:nvSpPr>
          <p:cNvPr id="190" name="TextBox 189">
            <a:extLst>
              <a:ext uri="{FF2B5EF4-FFF2-40B4-BE49-F238E27FC236}">
                <a16:creationId xmlns:a16="http://schemas.microsoft.com/office/drawing/2014/main" id="{2E3AE6F2-1F06-46B9-ACC2-47583E4170DC}"/>
              </a:ext>
            </a:extLst>
          </p:cNvPr>
          <p:cNvSpPr txBox="1"/>
          <p:nvPr/>
        </p:nvSpPr>
        <p:spPr>
          <a:xfrm rot="10800000" flipV="1">
            <a:off x="10296686" y="6344523"/>
            <a:ext cx="1573762" cy="276999"/>
          </a:xfrm>
          <a:prstGeom prst="rect">
            <a:avLst/>
          </a:prstGeom>
          <a:noFill/>
        </p:spPr>
        <p:txBody>
          <a:bodyPr wrap="square" rtlCol="0" anchor="ctr">
            <a:spAutoFit/>
          </a:bodyPr>
          <a:lstStyle/>
          <a:p>
            <a:pPr algn="r"/>
            <a:r>
              <a:rPr lang="en-US" sz="1200" b="0" i="0" dirty="0">
                <a:solidFill>
                  <a:schemeClr val="accent2"/>
                </a:solidFill>
                <a:latin typeface="+mn-lt"/>
                <a:ea typeface="Roboto Condensed" panose="02000000000000000000" pitchFamily="2" charset="0"/>
                <a:cs typeface="Poppins" panose="00000500000000000000" pitchFamily="2" charset="0"/>
              </a:rPr>
              <a:t>PAGE </a:t>
            </a:r>
            <a:r>
              <a:rPr lang="en-US" sz="1200" b="0" i="0" dirty="0">
                <a:solidFill>
                  <a:schemeClr val="bg1">
                    <a:lumMod val="65000"/>
                  </a:schemeClr>
                </a:solidFill>
                <a:latin typeface="+mn-lt"/>
                <a:ea typeface="Roboto Condensed" panose="02000000000000000000" pitchFamily="2" charset="0"/>
                <a:cs typeface="Poppins" panose="00000500000000000000" pitchFamily="2" charset="0"/>
              </a:rPr>
              <a:t> </a:t>
            </a:r>
            <a:fld id="{260E2A6B-A809-4840-BF14-8648BC0BDF87}" type="slidenum">
              <a:rPr lang="id-ID" sz="1200" b="0" i="0" smtClean="0">
                <a:solidFill>
                  <a:schemeClr val="bg1">
                    <a:lumMod val="65000"/>
                  </a:schemeClr>
                </a:solidFill>
                <a:latin typeface="+mn-lt"/>
                <a:ea typeface="Roboto Condensed" panose="02000000000000000000" pitchFamily="2" charset="0"/>
                <a:cs typeface="Poppins" panose="00000500000000000000" pitchFamily="2" charset="0"/>
              </a:rPr>
              <a:pPr algn="r"/>
              <a:t>9</a:t>
            </a:fld>
            <a:endParaRPr lang="id-ID" sz="1200" b="0" i="0" dirty="0">
              <a:solidFill>
                <a:schemeClr val="bg1">
                  <a:lumMod val="65000"/>
                </a:schemeClr>
              </a:solidFill>
              <a:latin typeface="+mn-lt"/>
              <a:ea typeface="Roboto Condensed" panose="02000000000000000000" pitchFamily="2" charset="0"/>
              <a:cs typeface="Poppins" panose="00000500000000000000" pitchFamily="2" charset="0"/>
            </a:endParaRPr>
          </a:p>
        </p:txBody>
      </p:sp>
      <p:grpSp>
        <p:nvGrpSpPr>
          <p:cNvPr id="11" name="Group 10">
            <a:extLst>
              <a:ext uri="{FF2B5EF4-FFF2-40B4-BE49-F238E27FC236}">
                <a16:creationId xmlns:a16="http://schemas.microsoft.com/office/drawing/2014/main" id="{3CA70F0C-1E80-4008-9EDF-D7F75895FB45}"/>
              </a:ext>
            </a:extLst>
          </p:cNvPr>
          <p:cNvGrpSpPr/>
          <p:nvPr/>
        </p:nvGrpSpPr>
        <p:grpSpPr>
          <a:xfrm>
            <a:off x="8920263" y="4452468"/>
            <a:ext cx="731761" cy="327576"/>
            <a:chOff x="2529901" y="4471518"/>
            <a:chExt cx="731761" cy="327576"/>
          </a:xfrm>
          <a:solidFill>
            <a:schemeClr val="accent4"/>
          </a:solidFill>
        </p:grpSpPr>
        <p:grpSp>
          <p:nvGrpSpPr>
            <p:cNvPr id="5" name="Group 4">
              <a:extLst>
                <a:ext uri="{FF2B5EF4-FFF2-40B4-BE49-F238E27FC236}">
                  <a16:creationId xmlns:a16="http://schemas.microsoft.com/office/drawing/2014/main" id="{D83C2191-F9EB-47B7-9354-AE56C8063BA4}"/>
                </a:ext>
              </a:extLst>
            </p:cNvPr>
            <p:cNvGrpSpPr>
              <a:grpSpLocks noChangeAspect="1"/>
            </p:cNvGrpSpPr>
            <p:nvPr/>
          </p:nvGrpSpPr>
          <p:grpSpPr bwMode="auto">
            <a:xfrm>
              <a:off x="2529901" y="4471518"/>
              <a:ext cx="219628" cy="289476"/>
              <a:chOff x="2" y="3"/>
              <a:chExt cx="1459" cy="1923"/>
            </a:xfrm>
            <a:grpFill/>
          </p:grpSpPr>
          <p:sp>
            <p:nvSpPr>
              <p:cNvPr id="7" name="Freeform 5">
                <a:extLst>
                  <a:ext uri="{FF2B5EF4-FFF2-40B4-BE49-F238E27FC236}">
                    <a16:creationId xmlns:a16="http://schemas.microsoft.com/office/drawing/2014/main" id="{23E05C88-5A66-4F5A-A208-A29BD0832CEC}"/>
                  </a:ext>
                </a:extLst>
              </p:cNvPr>
              <p:cNvSpPr>
                <a:spLocks noEditPoints="1"/>
              </p:cNvSpPr>
              <p:nvPr/>
            </p:nvSpPr>
            <p:spPr bwMode="auto">
              <a:xfrm>
                <a:off x="344" y="3"/>
                <a:ext cx="773" cy="941"/>
              </a:xfrm>
              <a:custGeom>
                <a:avLst/>
                <a:gdLst>
                  <a:gd name="T0" fmla="*/ 226 w 451"/>
                  <a:gd name="T1" fmla="*/ 548 h 548"/>
                  <a:gd name="T2" fmla="*/ 451 w 451"/>
                  <a:gd name="T3" fmla="*/ 274 h 548"/>
                  <a:gd name="T4" fmla="*/ 226 w 451"/>
                  <a:gd name="T5" fmla="*/ 0 h 548"/>
                  <a:gd name="T6" fmla="*/ 0 w 451"/>
                  <a:gd name="T7" fmla="*/ 274 h 548"/>
                  <a:gd name="T8" fmla="*/ 226 w 451"/>
                  <a:gd name="T9" fmla="*/ 548 h 548"/>
                  <a:gd name="T10" fmla="*/ 226 w 451"/>
                  <a:gd name="T11" fmla="*/ 548 h 548"/>
                  <a:gd name="T12" fmla="*/ 226 w 451"/>
                  <a:gd name="T13" fmla="*/ 548 h 548"/>
                </a:gdLst>
                <a:ahLst/>
                <a:cxnLst>
                  <a:cxn ang="0">
                    <a:pos x="T0" y="T1"/>
                  </a:cxn>
                  <a:cxn ang="0">
                    <a:pos x="T2" y="T3"/>
                  </a:cxn>
                  <a:cxn ang="0">
                    <a:pos x="T4" y="T5"/>
                  </a:cxn>
                  <a:cxn ang="0">
                    <a:pos x="T6" y="T7"/>
                  </a:cxn>
                  <a:cxn ang="0">
                    <a:pos x="T8" y="T9"/>
                  </a:cxn>
                  <a:cxn ang="0">
                    <a:pos x="T10" y="T11"/>
                  </a:cxn>
                  <a:cxn ang="0">
                    <a:pos x="T12" y="T13"/>
                  </a:cxn>
                </a:cxnLst>
                <a:rect l="0" t="0" r="r" b="b"/>
                <a:pathLst>
                  <a:path w="451" h="548">
                    <a:moveTo>
                      <a:pt x="226" y="548"/>
                    </a:moveTo>
                    <a:cubicBezTo>
                      <a:pt x="350" y="548"/>
                      <a:pt x="451" y="425"/>
                      <a:pt x="451" y="274"/>
                    </a:cubicBezTo>
                    <a:cubicBezTo>
                      <a:pt x="451" y="123"/>
                      <a:pt x="418" y="0"/>
                      <a:pt x="226" y="0"/>
                    </a:cubicBezTo>
                    <a:cubicBezTo>
                      <a:pt x="34" y="0"/>
                      <a:pt x="0" y="123"/>
                      <a:pt x="0" y="274"/>
                    </a:cubicBezTo>
                    <a:cubicBezTo>
                      <a:pt x="0" y="425"/>
                      <a:pt x="101" y="548"/>
                      <a:pt x="226" y="548"/>
                    </a:cubicBezTo>
                    <a:close/>
                    <a:moveTo>
                      <a:pt x="226" y="548"/>
                    </a:moveTo>
                    <a:cubicBezTo>
                      <a:pt x="226" y="548"/>
                      <a:pt x="226" y="548"/>
                      <a:pt x="226" y="5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a:extLst>
                  <a:ext uri="{FF2B5EF4-FFF2-40B4-BE49-F238E27FC236}">
                    <a16:creationId xmlns:a16="http://schemas.microsoft.com/office/drawing/2014/main" id="{49E175B5-6704-4280-97F9-F079844DC8A0}"/>
                  </a:ext>
                </a:extLst>
              </p:cNvPr>
              <p:cNvSpPr>
                <a:spLocks noEditPoints="1"/>
              </p:cNvSpPr>
              <p:nvPr/>
            </p:nvSpPr>
            <p:spPr bwMode="auto">
              <a:xfrm>
                <a:off x="2" y="1646"/>
                <a:ext cx="0" cy="16"/>
              </a:xfrm>
              <a:custGeom>
                <a:avLst/>
                <a:gdLst>
                  <a:gd name="T0" fmla="*/ 9 h 9"/>
                  <a:gd name="T1" fmla="*/ 9 h 9"/>
                  <a:gd name="T2" fmla="*/ 9 h 9"/>
                  <a:gd name="T3" fmla="*/ 9 h 9"/>
                </a:gdLst>
                <a:ahLst/>
                <a:cxnLst>
                  <a:cxn ang="0">
                    <a:pos x="0" y="T0"/>
                  </a:cxn>
                  <a:cxn ang="0">
                    <a:pos x="0" y="T1"/>
                  </a:cxn>
                  <a:cxn ang="0">
                    <a:pos x="0" y="T2"/>
                  </a:cxn>
                  <a:cxn ang="0">
                    <a:pos x="0" y="T3"/>
                  </a:cxn>
                </a:cxnLst>
                <a:rect l="0" t="0" r="r" b="b"/>
                <a:pathLst>
                  <a:path h="9">
                    <a:moveTo>
                      <a:pt x="0" y="9"/>
                    </a:moveTo>
                    <a:cubicBezTo>
                      <a:pt x="0" y="0"/>
                      <a:pt x="0" y="6"/>
                      <a:pt x="0" y="9"/>
                    </a:cubicBezTo>
                    <a:close/>
                    <a:moveTo>
                      <a:pt x="0" y="9"/>
                    </a:moveTo>
                    <a:cubicBezTo>
                      <a:pt x="0" y="9"/>
                      <a:pt x="0" y="9"/>
                      <a:pt x="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a:extLst>
                  <a:ext uri="{FF2B5EF4-FFF2-40B4-BE49-F238E27FC236}">
                    <a16:creationId xmlns:a16="http://schemas.microsoft.com/office/drawing/2014/main" id="{AEF2838C-EF74-4611-8FD0-63BB77A6CC21}"/>
                  </a:ext>
                </a:extLst>
              </p:cNvPr>
              <p:cNvSpPr>
                <a:spLocks noEditPoints="1"/>
              </p:cNvSpPr>
              <p:nvPr/>
            </p:nvSpPr>
            <p:spPr bwMode="auto">
              <a:xfrm>
                <a:off x="2" y="980"/>
                <a:ext cx="1459" cy="946"/>
              </a:xfrm>
              <a:custGeom>
                <a:avLst/>
                <a:gdLst>
                  <a:gd name="T0" fmla="*/ 851 w 852"/>
                  <a:gd name="T1" fmla="*/ 386 h 551"/>
                  <a:gd name="T2" fmla="*/ 549 w 852"/>
                  <a:gd name="T3" fmla="*/ 0 h 551"/>
                  <a:gd name="T4" fmla="*/ 426 w 852"/>
                  <a:gd name="T5" fmla="*/ 47 h 551"/>
                  <a:gd name="T6" fmla="*/ 302 w 852"/>
                  <a:gd name="T7" fmla="*/ 0 h 551"/>
                  <a:gd name="T8" fmla="*/ 1 w 852"/>
                  <a:gd name="T9" fmla="*/ 377 h 551"/>
                  <a:gd name="T10" fmla="*/ 0 w 852"/>
                  <a:gd name="T11" fmla="*/ 397 h 551"/>
                  <a:gd name="T12" fmla="*/ 0 w 852"/>
                  <a:gd name="T13" fmla="*/ 425 h 551"/>
                  <a:gd name="T14" fmla="*/ 426 w 852"/>
                  <a:gd name="T15" fmla="*/ 551 h 551"/>
                  <a:gd name="T16" fmla="*/ 852 w 852"/>
                  <a:gd name="T17" fmla="*/ 425 h 551"/>
                  <a:gd name="T18" fmla="*/ 852 w 852"/>
                  <a:gd name="T19" fmla="*/ 404 h 551"/>
                  <a:gd name="T20" fmla="*/ 851 w 852"/>
                  <a:gd name="T21" fmla="*/ 386 h 551"/>
                  <a:gd name="T22" fmla="*/ 851 w 852"/>
                  <a:gd name="T23" fmla="*/ 386 h 551"/>
                  <a:gd name="T24" fmla="*/ 851 w 852"/>
                  <a:gd name="T25" fmla="*/ 386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2" h="551">
                    <a:moveTo>
                      <a:pt x="851" y="386"/>
                    </a:moveTo>
                    <a:cubicBezTo>
                      <a:pt x="847" y="122"/>
                      <a:pt x="813" y="47"/>
                      <a:pt x="549" y="0"/>
                    </a:cubicBezTo>
                    <a:cubicBezTo>
                      <a:pt x="549" y="0"/>
                      <a:pt x="512" y="47"/>
                      <a:pt x="426" y="47"/>
                    </a:cubicBezTo>
                    <a:cubicBezTo>
                      <a:pt x="340" y="47"/>
                      <a:pt x="302" y="0"/>
                      <a:pt x="302" y="0"/>
                    </a:cubicBezTo>
                    <a:cubicBezTo>
                      <a:pt x="42" y="47"/>
                      <a:pt x="5" y="121"/>
                      <a:pt x="1" y="377"/>
                    </a:cubicBezTo>
                    <a:cubicBezTo>
                      <a:pt x="0" y="398"/>
                      <a:pt x="0" y="399"/>
                      <a:pt x="0" y="397"/>
                    </a:cubicBezTo>
                    <a:cubicBezTo>
                      <a:pt x="0" y="401"/>
                      <a:pt x="0" y="410"/>
                      <a:pt x="0" y="425"/>
                    </a:cubicBezTo>
                    <a:cubicBezTo>
                      <a:pt x="0" y="425"/>
                      <a:pt x="63" y="551"/>
                      <a:pt x="426" y="551"/>
                    </a:cubicBezTo>
                    <a:cubicBezTo>
                      <a:pt x="789" y="551"/>
                      <a:pt x="852" y="425"/>
                      <a:pt x="852" y="425"/>
                    </a:cubicBezTo>
                    <a:cubicBezTo>
                      <a:pt x="852" y="415"/>
                      <a:pt x="852" y="409"/>
                      <a:pt x="852" y="404"/>
                    </a:cubicBezTo>
                    <a:cubicBezTo>
                      <a:pt x="852" y="406"/>
                      <a:pt x="852" y="403"/>
                      <a:pt x="851" y="386"/>
                    </a:cubicBezTo>
                    <a:close/>
                    <a:moveTo>
                      <a:pt x="851" y="386"/>
                    </a:moveTo>
                    <a:cubicBezTo>
                      <a:pt x="851" y="386"/>
                      <a:pt x="851" y="386"/>
                      <a:pt x="851" y="3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86" name="Group 185">
              <a:extLst>
                <a:ext uri="{FF2B5EF4-FFF2-40B4-BE49-F238E27FC236}">
                  <a16:creationId xmlns:a16="http://schemas.microsoft.com/office/drawing/2014/main" id="{59954DDB-6DAE-47F4-A7D2-8CE4A65D1F93}"/>
                </a:ext>
              </a:extLst>
            </p:cNvPr>
            <p:cNvGrpSpPr>
              <a:grpSpLocks noChangeAspect="1"/>
            </p:cNvGrpSpPr>
            <p:nvPr/>
          </p:nvGrpSpPr>
          <p:grpSpPr bwMode="auto">
            <a:xfrm>
              <a:off x="2700612" y="4509618"/>
              <a:ext cx="219628" cy="289476"/>
              <a:chOff x="2" y="3"/>
              <a:chExt cx="1459" cy="1923"/>
            </a:xfrm>
            <a:grpFill/>
          </p:grpSpPr>
          <p:sp>
            <p:nvSpPr>
              <p:cNvPr id="187" name="Freeform 5">
                <a:extLst>
                  <a:ext uri="{FF2B5EF4-FFF2-40B4-BE49-F238E27FC236}">
                    <a16:creationId xmlns:a16="http://schemas.microsoft.com/office/drawing/2014/main" id="{2AC3D3EF-ACA0-4859-A4F6-7A4BA616AB8E}"/>
                  </a:ext>
                </a:extLst>
              </p:cNvPr>
              <p:cNvSpPr>
                <a:spLocks noEditPoints="1"/>
              </p:cNvSpPr>
              <p:nvPr/>
            </p:nvSpPr>
            <p:spPr bwMode="auto">
              <a:xfrm>
                <a:off x="344" y="3"/>
                <a:ext cx="773" cy="941"/>
              </a:xfrm>
              <a:custGeom>
                <a:avLst/>
                <a:gdLst>
                  <a:gd name="T0" fmla="*/ 226 w 451"/>
                  <a:gd name="T1" fmla="*/ 548 h 548"/>
                  <a:gd name="T2" fmla="*/ 451 w 451"/>
                  <a:gd name="T3" fmla="*/ 274 h 548"/>
                  <a:gd name="T4" fmla="*/ 226 w 451"/>
                  <a:gd name="T5" fmla="*/ 0 h 548"/>
                  <a:gd name="T6" fmla="*/ 0 w 451"/>
                  <a:gd name="T7" fmla="*/ 274 h 548"/>
                  <a:gd name="T8" fmla="*/ 226 w 451"/>
                  <a:gd name="T9" fmla="*/ 548 h 548"/>
                  <a:gd name="T10" fmla="*/ 226 w 451"/>
                  <a:gd name="T11" fmla="*/ 548 h 548"/>
                  <a:gd name="T12" fmla="*/ 226 w 451"/>
                  <a:gd name="T13" fmla="*/ 548 h 548"/>
                </a:gdLst>
                <a:ahLst/>
                <a:cxnLst>
                  <a:cxn ang="0">
                    <a:pos x="T0" y="T1"/>
                  </a:cxn>
                  <a:cxn ang="0">
                    <a:pos x="T2" y="T3"/>
                  </a:cxn>
                  <a:cxn ang="0">
                    <a:pos x="T4" y="T5"/>
                  </a:cxn>
                  <a:cxn ang="0">
                    <a:pos x="T6" y="T7"/>
                  </a:cxn>
                  <a:cxn ang="0">
                    <a:pos x="T8" y="T9"/>
                  </a:cxn>
                  <a:cxn ang="0">
                    <a:pos x="T10" y="T11"/>
                  </a:cxn>
                  <a:cxn ang="0">
                    <a:pos x="T12" y="T13"/>
                  </a:cxn>
                </a:cxnLst>
                <a:rect l="0" t="0" r="r" b="b"/>
                <a:pathLst>
                  <a:path w="451" h="548">
                    <a:moveTo>
                      <a:pt x="226" y="548"/>
                    </a:moveTo>
                    <a:cubicBezTo>
                      <a:pt x="350" y="548"/>
                      <a:pt x="451" y="425"/>
                      <a:pt x="451" y="274"/>
                    </a:cubicBezTo>
                    <a:cubicBezTo>
                      <a:pt x="451" y="123"/>
                      <a:pt x="418" y="0"/>
                      <a:pt x="226" y="0"/>
                    </a:cubicBezTo>
                    <a:cubicBezTo>
                      <a:pt x="34" y="0"/>
                      <a:pt x="0" y="123"/>
                      <a:pt x="0" y="274"/>
                    </a:cubicBezTo>
                    <a:cubicBezTo>
                      <a:pt x="0" y="425"/>
                      <a:pt x="101" y="548"/>
                      <a:pt x="226" y="548"/>
                    </a:cubicBezTo>
                    <a:close/>
                    <a:moveTo>
                      <a:pt x="226" y="548"/>
                    </a:moveTo>
                    <a:cubicBezTo>
                      <a:pt x="226" y="548"/>
                      <a:pt x="226" y="548"/>
                      <a:pt x="226" y="5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8" name="Freeform 6">
                <a:extLst>
                  <a:ext uri="{FF2B5EF4-FFF2-40B4-BE49-F238E27FC236}">
                    <a16:creationId xmlns:a16="http://schemas.microsoft.com/office/drawing/2014/main" id="{E594E1CE-3503-4872-83D4-96BDD757B533}"/>
                  </a:ext>
                </a:extLst>
              </p:cNvPr>
              <p:cNvSpPr>
                <a:spLocks noEditPoints="1"/>
              </p:cNvSpPr>
              <p:nvPr/>
            </p:nvSpPr>
            <p:spPr bwMode="auto">
              <a:xfrm>
                <a:off x="2" y="1646"/>
                <a:ext cx="0" cy="16"/>
              </a:xfrm>
              <a:custGeom>
                <a:avLst/>
                <a:gdLst>
                  <a:gd name="T0" fmla="*/ 9 h 9"/>
                  <a:gd name="T1" fmla="*/ 9 h 9"/>
                  <a:gd name="T2" fmla="*/ 9 h 9"/>
                  <a:gd name="T3" fmla="*/ 9 h 9"/>
                </a:gdLst>
                <a:ahLst/>
                <a:cxnLst>
                  <a:cxn ang="0">
                    <a:pos x="0" y="T0"/>
                  </a:cxn>
                  <a:cxn ang="0">
                    <a:pos x="0" y="T1"/>
                  </a:cxn>
                  <a:cxn ang="0">
                    <a:pos x="0" y="T2"/>
                  </a:cxn>
                  <a:cxn ang="0">
                    <a:pos x="0" y="T3"/>
                  </a:cxn>
                </a:cxnLst>
                <a:rect l="0" t="0" r="r" b="b"/>
                <a:pathLst>
                  <a:path h="9">
                    <a:moveTo>
                      <a:pt x="0" y="9"/>
                    </a:moveTo>
                    <a:cubicBezTo>
                      <a:pt x="0" y="0"/>
                      <a:pt x="0" y="6"/>
                      <a:pt x="0" y="9"/>
                    </a:cubicBezTo>
                    <a:close/>
                    <a:moveTo>
                      <a:pt x="0" y="9"/>
                    </a:moveTo>
                    <a:cubicBezTo>
                      <a:pt x="0" y="9"/>
                      <a:pt x="0" y="9"/>
                      <a:pt x="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9" name="Freeform 7">
                <a:extLst>
                  <a:ext uri="{FF2B5EF4-FFF2-40B4-BE49-F238E27FC236}">
                    <a16:creationId xmlns:a16="http://schemas.microsoft.com/office/drawing/2014/main" id="{BAAC2152-A916-4E1C-9788-53056D8C1600}"/>
                  </a:ext>
                </a:extLst>
              </p:cNvPr>
              <p:cNvSpPr>
                <a:spLocks noEditPoints="1"/>
              </p:cNvSpPr>
              <p:nvPr/>
            </p:nvSpPr>
            <p:spPr bwMode="auto">
              <a:xfrm>
                <a:off x="2" y="980"/>
                <a:ext cx="1459" cy="946"/>
              </a:xfrm>
              <a:custGeom>
                <a:avLst/>
                <a:gdLst>
                  <a:gd name="T0" fmla="*/ 851 w 852"/>
                  <a:gd name="T1" fmla="*/ 386 h 551"/>
                  <a:gd name="T2" fmla="*/ 549 w 852"/>
                  <a:gd name="T3" fmla="*/ 0 h 551"/>
                  <a:gd name="T4" fmla="*/ 426 w 852"/>
                  <a:gd name="T5" fmla="*/ 47 h 551"/>
                  <a:gd name="T6" fmla="*/ 302 w 852"/>
                  <a:gd name="T7" fmla="*/ 0 h 551"/>
                  <a:gd name="T8" fmla="*/ 1 w 852"/>
                  <a:gd name="T9" fmla="*/ 377 h 551"/>
                  <a:gd name="T10" fmla="*/ 0 w 852"/>
                  <a:gd name="T11" fmla="*/ 397 h 551"/>
                  <a:gd name="T12" fmla="*/ 0 w 852"/>
                  <a:gd name="T13" fmla="*/ 425 h 551"/>
                  <a:gd name="T14" fmla="*/ 426 w 852"/>
                  <a:gd name="T15" fmla="*/ 551 h 551"/>
                  <a:gd name="T16" fmla="*/ 852 w 852"/>
                  <a:gd name="T17" fmla="*/ 425 h 551"/>
                  <a:gd name="T18" fmla="*/ 852 w 852"/>
                  <a:gd name="T19" fmla="*/ 404 h 551"/>
                  <a:gd name="T20" fmla="*/ 851 w 852"/>
                  <a:gd name="T21" fmla="*/ 386 h 551"/>
                  <a:gd name="T22" fmla="*/ 851 w 852"/>
                  <a:gd name="T23" fmla="*/ 386 h 551"/>
                  <a:gd name="T24" fmla="*/ 851 w 852"/>
                  <a:gd name="T25" fmla="*/ 386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2" h="551">
                    <a:moveTo>
                      <a:pt x="851" y="386"/>
                    </a:moveTo>
                    <a:cubicBezTo>
                      <a:pt x="847" y="122"/>
                      <a:pt x="813" y="47"/>
                      <a:pt x="549" y="0"/>
                    </a:cubicBezTo>
                    <a:cubicBezTo>
                      <a:pt x="549" y="0"/>
                      <a:pt x="512" y="47"/>
                      <a:pt x="426" y="47"/>
                    </a:cubicBezTo>
                    <a:cubicBezTo>
                      <a:pt x="340" y="47"/>
                      <a:pt x="302" y="0"/>
                      <a:pt x="302" y="0"/>
                    </a:cubicBezTo>
                    <a:cubicBezTo>
                      <a:pt x="42" y="47"/>
                      <a:pt x="5" y="121"/>
                      <a:pt x="1" y="377"/>
                    </a:cubicBezTo>
                    <a:cubicBezTo>
                      <a:pt x="0" y="398"/>
                      <a:pt x="0" y="399"/>
                      <a:pt x="0" y="397"/>
                    </a:cubicBezTo>
                    <a:cubicBezTo>
                      <a:pt x="0" y="401"/>
                      <a:pt x="0" y="410"/>
                      <a:pt x="0" y="425"/>
                    </a:cubicBezTo>
                    <a:cubicBezTo>
                      <a:pt x="0" y="425"/>
                      <a:pt x="63" y="551"/>
                      <a:pt x="426" y="551"/>
                    </a:cubicBezTo>
                    <a:cubicBezTo>
                      <a:pt x="789" y="551"/>
                      <a:pt x="852" y="425"/>
                      <a:pt x="852" y="425"/>
                    </a:cubicBezTo>
                    <a:cubicBezTo>
                      <a:pt x="852" y="415"/>
                      <a:pt x="852" y="409"/>
                      <a:pt x="852" y="404"/>
                    </a:cubicBezTo>
                    <a:cubicBezTo>
                      <a:pt x="852" y="406"/>
                      <a:pt x="852" y="403"/>
                      <a:pt x="851" y="386"/>
                    </a:cubicBezTo>
                    <a:close/>
                    <a:moveTo>
                      <a:pt x="851" y="386"/>
                    </a:moveTo>
                    <a:cubicBezTo>
                      <a:pt x="851" y="386"/>
                      <a:pt x="851" y="386"/>
                      <a:pt x="851" y="3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44" name="Group 243">
              <a:extLst>
                <a:ext uri="{FF2B5EF4-FFF2-40B4-BE49-F238E27FC236}">
                  <a16:creationId xmlns:a16="http://schemas.microsoft.com/office/drawing/2014/main" id="{BC9FDA03-6040-4BD5-A239-842D25A965E8}"/>
                </a:ext>
              </a:extLst>
            </p:cNvPr>
            <p:cNvGrpSpPr>
              <a:grpSpLocks noChangeAspect="1"/>
            </p:cNvGrpSpPr>
            <p:nvPr/>
          </p:nvGrpSpPr>
          <p:grpSpPr bwMode="auto">
            <a:xfrm>
              <a:off x="2871323" y="4509618"/>
              <a:ext cx="219628" cy="289476"/>
              <a:chOff x="2" y="3"/>
              <a:chExt cx="1459" cy="1923"/>
            </a:xfrm>
            <a:grpFill/>
          </p:grpSpPr>
          <p:sp>
            <p:nvSpPr>
              <p:cNvPr id="245" name="Freeform 5">
                <a:extLst>
                  <a:ext uri="{FF2B5EF4-FFF2-40B4-BE49-F238E27FC236}">
                    <a16:creationId xmlns:a16="http://schemas.microsoft.com/office/drawing/2014/main" id="{72145F44-F547-4676-BFB2-9974A8C061F9}"/>
                  </a:ext>
                </a:extLst>
              </p:cNvPr>
              <p:cNvSpPr>
                <a:spLocks noEditPoints="1"/>
              </p:cNvSpPr>
              <p:nvPr/>
            </p:nvSpPr>
            <p:spPr bwMode="auto">
              <a:xfrm>
                <a:off x="344" y="3"/>
                <a:ext cx="773" cy="941"/>
              </a:xfrm>
              <a:custGeom>
                <a:avLst/>
                <a:gdLst>
                  <a:gd name="T0" fmla="*/ 226 w 451"/>
                  <a:gd name="T1" fmla="*/ 548 h 548"/>
                  <a:gd name="T2" fmla="*/ 451 w 451"/>
                  <a:gd name="T3" fmla="*/ 274 h 548"/>
                  <a:gd name="T4" fmla="*/ 226 w 451"/>
                  <a:gd name="T5" fmla="*/ 0 h 548"/>
                  <a:gd name="T6" fmla="*/ 0 w 451"/>
                  <a:gd name="T7" fmla="*/ 274 h 548"/>
                  <a:gd name="T8" fmla="*/ 226 w 451"/>
                  <a:gd name="T9" fmla="*/ 548 h 548"/>
                  <a:gd name="T10" fmla="*/ 226 w 451"/>
                  <a:gd name="T11" fmla="*/ 548 h 548"/>
                  <a:gd name="T12" fmla="*/ 226 w 451"/>
                  <a:gd name="T13" fmla="*/ 548 h 548"/>
                </a:gdLst>
                <a:ahLst/>
                <a:cxnLst>
                  <a:cxn ang="0">
                    <a:pos x="T0" y="T1"/>
                  </a:cxn>
                  <a:cxn ang="0">
                    <a:pos x="T2" y="T3"/>
                  </a:cxn>
                  <a:cxn ang="0">
                    <a:pos x="T4" y="T5"/>
                  </a:cxn>
                  <a:cxn ang="0">
                    <a:pos x="T6" y="T7"/>
                  </a:cxn>
                  <a:cxn ang="0">
                    <a:pos x="T8" y="T9"/>
                  </a:cxn>
                  <a:cxn ang="0">
                    <a:pos x="T10" y="T11"/>
                  </a:cxn>
                  <a:cxn ang="0">
                    <a:pos x="T12" y="T13"/>
                  </a:cxn>
                </a:cxnLst>
                <a:rect l="0" t="0" r="r" b="b"/>
                <a:pathLst>
                  <a:path w="451" h="548">
                    <a:moveTo>
                      <a:pt x="226" y="548"/>
                    </a:moveTo>
                    <a:cubicBezTo>
                      <a:pt x="350" y="548"/>
                      <a:pt x="451" y="425"/>
                      <a:pt x="451" y="274"/>
                    </a:cubicBezTo>
                    <a:cubicBezTo>
                      <a:pt x="451" y="123"/>
                      <a:pt x="418" y="0"/>
                      <a:pt x="226" y="0"/>
                    </a:cubicBezTo>
                    <a:cubicBezTo>
                      <a:pt x="34" y="0"/>
                      <a:pt x="0" y="123"/>
                      <a:pt x="0" y="274"/>
                    </a:cubicBezTo>
                    <a:cubicBezTo>
                      <a:pt x="0" y="425"/>
                      <a:pt x="101" y="548"/>
                      <a:pt x="226" y="548"/>
                    </a:cubicBezTo>
                    <a:close/>
                    <a:moveTo>
                      <a:pt x="226" y="548"/>
                    </a:moveTo>
                    <a:cubicBezTo>
                      <a:pt x="226" y="548"/>
                      <a:pt x="226" y="548"/>
                      <a:pt x="226" y="5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6" name="Freeform 6">
                <a:extLst>
                  <a:ext uri="{FF2B5EF4-FFF2-40B4-BE49-F238E27FC236}">
                    <a16:creationId xmlns:a16="http://schemas.microsoft.com/office/drawing/2014/main" id="{30A60658-EC59-4DE3-9A8A-1B9D0E4D5566}"/>
                  </a:ext>
                </a:extLst>
              </p:cNvPr>
              <p:cNvSpPr>
                <a:spLocks noEditPoints="1"/>
              </p:cNvSpPr>
              <p:nvPr/>
            </p:nvSpPr>
            <p:spPr bwMode="auto">
              <a:xfrm>
                <a:off x="2" y="1646"/>
                <a:ext cx="0" cy="16"/>
              </a:xfrm>
              <a:custGeom>
                <a:avLst/>
                <a:gdLst>
                  <a:gd name="T0" fmla="*/ 9 h 9"/>
                  <a:gd name="T1" fmla="*/ 9 h 9"/>
                  <a:gd name="T2" fmla="*/ 9 h 9"/>
                  <a:gd name="T3" fmla="*/ 9 h 9"/>
                </a:gdLst>
                <a:ahLst/>
                <a:cxnLst>
                  <a:cxn ang="0">
                    <a:pos x="0" y="T0"/>
                  </a:cxn>
                  <a:cxn ang="0">
                    <a:pos x="0" y="T1"/>
                  </a:cxn>
                  <a:cxn ang="0">
                    <a:pos x="0" y="T2"/>
                  </a:cxn>
                  <a:cxn ang="0">
                    <a:pos x="0" y="T3"/>
                  </a:cxn>
                </a:cxnLst>
                <a:rect l="0" t="0" r="r" b="b"/>
                <a:pathLst>
                  <a:path h="9">
                    <a:moveTo>
                      <a:pt x="0" y="9"/>
                    </a:moveTo>
                    <a:cubicBezTo>
                      <a:pt x="0" y="0"/>
                      <a:pt x="0" y="6"/>
                      <a:pt x="0" y="9"/>
                    </a:cubicBezTo>
                    <a:close/>
                    <a:moveTo>
                      <a:pt x="0" y="9"/>
                    </a:moveTo>
                    <a:cubicBezTo>
                      <a:pt x="0" y="9"/>
                      <a:pt x="0" y="9"/>
                      <a:pt x="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7" name="Freeform 7">
                <a:extLst>
                  <a:ext uri="{FF2B5EF4-FFF2-40B4-BE49-F238E27FC236}">
                    <a16:creationId xmlns:a16="http://schemas.microsoft.com/office/drawing/2014/main" id="{EFF0416A-71DD-4A5E-817B-0B3D89994695}"/>
                  </a:ext>
                </a:extLst>
              </p:cNvPr>
              <p:cNvSpPr>
                <a:spLocks noEditPoints="1"/>
              </p:cNvSpPr>
              <p:nvPr/>
            </p:nvSpPr>
            <p:spPr bwMode="auto">
              <a:xfrm>
                <a:off x="2" y="980"/>
                <a:ext cx="1459" cy="946"/>
              </a:xfrm>
              <a:custGeom>
                <a:avLst/>
                <a:gdLst>
                  <a:gd name="T0" fmla="*/ 851 w 852"/>
                  <a:gd name="T1" fmla="*/ 386 h 551"/>
                  <a:gd name="T2" fmla="*/ 549 w 852"/>
                  <a:gd name="T3" fmla="*/ 0 h 551"/>
                  <a:gd name="T4" fmla="*/ 426 w 852"/>
                  <a:gd name="T5" fmla="*/ 47 h 551"/>
                  <a:gd name="T6" fmla="*/ 302 w 852"/>
                  <a:gd name="T7" fmla="*/ 0 h 551"/>
                  <a:gd name="T8" fmla="*/ 1 w 852"/>
                  <a:gd name="T9" fmla="*/ 377 h 551"/>
                  <a:gd name="T10" fmla="*/ 0 w 852"/>
                  <a:gd name="T11" fmla="*/ 397 h 551"/>
                  <a:gd name="T12" fmla="*/ 0 w 852"/>
                  <a:gd name="T13" fmla="*/ 425 h 551"/>
                  <a:gd name="T14" fmla="*/ 426 w 852"/>
                  <a:gd name="T15" fmla="*/ 551 h 551"/>
                  <a:gd name="T16" fmla="*/ 852 w 852"/>
                  <a:gd name="T17" fmla="*/ 425 h 551"/>
                  <a:gd name="T18" fmla="*/ 852 w 852"/>
                  <a:gd name="T19" fmla="*/ 404 h 551"/>
                  <a:gd name="T20" fmla="*/ 851 w 852"/>
                  <a:gd name="T21" fmla="*/ 386 h 551"/>
                  <a:gd name="T22" fmla="*/ 851 w 852"/>
                  <a:gd name="T23" fmla="*/ 386 h 551"/>
                  <a:gd name="T24" fmla="*/ 851 w 852"/>
                  <a:gd name="T25" fmla="*/ 386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2" h="551">
                    <a:moveTo>
                      <a:pt x="851" y="386"/>
                    </a:moveTo>
                    <a:cubicBezTo>
                      <a:pt x="847" y="122"/>
                      <a:pt x="813" y="47"/>
                      <a:pt x="549" y="0"/>
                    </a:cubicBezTo>
                    <a:cubicBezTo>
                      <a:pt x="549" y="0"/>
                      <a:pt x="512" y="47"/>
                      <a:pt x="426" y="47"/>
                    </a:cubicBezTo>
                    <a:cubicBezTo>
                      <a:pt x="340" y="47"/>
                      <a:pt x="302" y="0"/>
                      <a:pt x="302" y="0"/>
                    </a:cubicBezTo>
                    <a:cubicBezTo>
                      <a:pt x="42" y="47"/>
                      <a:pt x="5" y="121"/>
                      <a:pt x="1" y="377"/>
                    </a:cubicBezTo>
                    <a:cubicBezTo>
                      <a:pt x="0" y="398"/>
                      <a:pt x="0" y="399"/>
                      <a:pt x="0" y="397"/>
                    </a:cubicBezTo>
                    <a:cubicBezTo>
                      <a:pt x="0" y="401"/>
                      <a:pt x="0" y="410"/>
                      <a:pt x="0" y="425"/>
                    </a:cubicBezTo>
                    <a:cubicBezTo>
                      <a:pt x="0" y="425"/>
                      <a:pt x="63" y="551"/>
                      <a:pt x="426" y="551"/>
                    </a:cubicBezTo>
                    <a:cubicBezTo>
                      <a:pt x="789" y="551"/>
                      <a:pt x="852" y="425"/>
                      <a:pt x="852" y="425"/>
                    </a:cubicBezTo>
                    <a:cubicBezTo>
                      <a:pt x="852" y="415"/>
                      <a:pt x="852" y="409"/>
                      <a:pt x="852" y="404"/>
                    </a:cubicBezTo>
                    <a:cubicBezTo>
                      <a:pt x="852" y="406"/>
                      <a:pt x="852" y="403"/>
                      <a:pt x="851" y="386"/>
                    </a:cubicBezTo>
                    <a:close/>
                    <a:moveTo>
                      <a:pt x="851" y="386"/>
                    </a:moveTo>
                    <a:cubicBezTo>
                      <a:pt x="851" y="386"/>
                      <a:pt x="851" y="386"/>
                      <a:pt x="851" y="3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48" name="Group 247">
              <a:extLst>
                <a:ext uri="{FF2B5EF4-FFF2-40B4-BE49-F238E27FC236}">
                  <a16:creationId xmlns:a16="http://schemas.microsoft.com/office/drawing/2014/main" id="{C7CCABE5-5B57-4C83-BCBA-02F25D41B847}"/>
                </a:ext>
              </a:extLst>
            </p:cNvPr>
            <p:cNvGrpSpPr>
              <a:grpSpLocks noChangeAspect="1"/>
            </p:cNvGrpSpPr>
            <p:nvPr/>
          </p:nvGrpSpPr>
          <p:grpSpPr bwMode="auto">
            <a:xfrm>
              <a:off x="3042034" y="4471518"/>
              <a:ext cx="219628" cy="289476"/>
              <a:chOff x="2" y="3"/>
              <a:chExt cx="1459" cy="1923"/>
            </a:xfrm>
            <a:grpFill/>
          </p:grpSpPr>
          <p:sp>
            <p:nvSpPr>
              <p:cNvPr id="249" name="Freeform 5">
                <a:extLst>
                  <a:ext uri="{FF2B5EF4-FFF2-40B4-BE49-F238E27FC236}">
                    <a16:creationId xmlns:a16="http://schemas.microsoft.com/office/drawing/2014/main" id="{B08F2C5F-DEF0-4C9A-81E7-ECB19DEDFAEB}"/>
                  </a:ext>
                </a:extLst>
              </p:cNvPr>
              <p:cNvSpPr>
                <a:spLocks noEditPoints="1"/>
              </p:cNvSpPr>
              <p:nvPr/>
            </p:nvSpPr>
            <p:spPr bwMode="auto">
              <a:xfrm>
                <a:off x="344" y="3"/>
                <a:ext cx="773" cy="941"/>
              </a:xfrm>
              <a:custGeom>
                <a:avLst/>
                <a:gdLst>
                  <a:gd name="T0" fmla="*/ 226 w 451"/>
                  <a:gd name="T1" fmla="*/ 548 h 548"/>
                  <a:gd name="T2" fmla="*/ 451 w 451"/>
                  <a:gd name="T3" fmla="*/ 274 h 548"/>
                  <a:gd name="T4" fmla="*/ 226 w 451"/>
                  <a:gd name="T5" fmla="*/ 0 h 548"/>
                  <a:gd name="T6" fmla="*/ 0 w 451"/>
                  <a:gd name="T7" fmla="*/ 274 h 548"/>
                  <a:gd name="T8" fmla="*/ 226 w 451"/>
                  <a:gd name="T9" fmla="*/ 548 h 548"/>
                  <a:gd name="T10" fmla="*/ 226 w 451"/>
                  <a:gd name="T11" fmla="*/ 548 h 548"/>
                  <a:gd name="T12" fmla="*/ 226 w 451"/>
                  <a:gd name="T13" fmla="*/ 548 h 548"/>
                </a:gdLst>
                <a:ahLst/>
                <a:cxnLst>
                  <a:cxn ang="0">
                    <a:pos x="T0" y="T1"/>
                  </a:cxn>
                  <a:cxn ang="0">
                    <a:pos x="T2" y="T3"/>
                  </a:cxn>
                  <a:cxn ang="0">
                    <a:pos x="T4" y="T5"/>
                  </a:cxn>
                  <a:cxn ang="0">
                    <a:pos x="T6" y="T7"/>
                  </a:cxn>
                  <a:cxn ang="0">
                    <a:pos x="T8" y="T9"/>
                  </a:cxn>
                  <a:cxn ang="0">
                    <a:pos x="T10" y="T11"/>
                  </a:cxn>
                  <a:cxn ang="0">
                    <a:pos x="T12" y="T13"/>
                  </a:cxn>
                </a:cxnLst>
                <a:rect l="0" t="0" r="r" b="b"/>
                <a:pathLst>
                  <a:path w="451" h="548">
                    <a:moveTo>
                      <a:pt x="226" y="548"/>
                    </a:moveTo>
                    <a:cubicBezTo>
                      <a:pt x="350" y="548"/>
                      <a:pt x="451" y="425"/>
                      <a:pt x="451" y="274"/>
                    </a:cubicBezTo>
                    <a:cubicBezTo>
                      <a:pt x="451" y="123"/>
                      <a:pt x="418" y="0"/>
                      <a:pt x="226" y="0"/>
                    </a:cubicBezTo>
                    <a:cubicBezTo>
                      <a:pt x="34" y="0"/>
                      <a:pt x="0" y="123"/>
                      <a:pt x="0" y="274"/>
                    </a:cubicBezTo>
                    <a:cubicBezTo>
                      <a:pt x="0" y="425"/>
                      <a:pt x="101" y="548"/>
                      <a:pt x="226" y="548"/>
                    </a:cubicBezTo>
                    <a:close/>
                    <a:moveTo>
                      <a:pt x="226" y="548"/>
                    </a:moveTo>
                    <a:cubicBezTo>
                      <a:pt x="226" y="548"/>
                      <a:pt x="226" y="548"/>
                      <a:pt x="226" y="5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1" name="Freeform 6">
                <a:extLst>
                  <a:ext uri="{FF2B5EF4-FFF2-40B4-BE49-F238E27FC236}">
                    <a16:creationId xmlns:a16="http://schemas.microsoft.com/office/drawing/2014/main" id="{3FA3C73A-93F3-4566-AE3B-6149DF8B53EF}"/>
                  </a:ext>
                </a:extLst>
              </p:cNvPr>
              <p:cNvSpPr>
                <a:spLocks noEditPoints="1"/>
              </p:cNvSpPr>
              <p:nvPr/>
            </p:nvSpPr>
            <p:spPr bwMode="auto">
              <a:xfrm>
                <a:off x="2" y="1646"/>
                <a:ext cx="0" cy="16"/>
              </a:xfrm>
              <a:custGeom>
                <a:avLst/>
                <a:gdLst>
                  <a:gd name="T0" fmla="*/ 9 h 9"/>
                  <a:gd name="T1" fmla="*/ 9 h 9"/>
                  <a:gd name="T2" fmla="*/ 9 h 9"/>
                  <a:gd name="T3" fmla="*/ 9 h 9"/>
                </a:gdLst>
                <a:ahLst/>
                <a:cxnLst>
                  <a:cxn ang="0">
                    <a:pos x="0" y="T0"/>
                  </a:cxn>
                  <a:cxn ang="0">
                    <a:pos x="0" y="T1"/>
                  </a:cxn>
                  <a:cxn ang="0">
                    <a:pos x="0" y="T2"/>
                  </a:cxn>
                  <a:cxn ang="0">
                    <a:pos x="0" y="T3"/>
                  </a:cxn>
                </a:cxnLst>
                <a:rect l="0" t="0" r="r" b="b"/>
                <a:pathLst>
                  <a:path h="9">
                    <a:moveTo>
                      <a:pt x="0" y="9"/>
                    </a:moveTo>
                    <a:cubicBezTo>
                      <a:pt x="0" y="0"/>
                      <a:pt x="0" y="6"/>
                      <a:pt x="0" y="9"/>
                    </a:cubicBezTo>
                    <a:close/>
                    <a:moveTo>
                      <a:pt x="0" y="9"/>
                    </a:moveTo>
                    <a:cubicBezTo>
                      <a:pt x="0" y="9"/>
                      <a:pt x="0" y="9"/>
                      <a:pt x="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2" name="Freeform 7">
                <a:extLst>
                  <a:ext uri="{FF2B5EF4-FFF2-40B4-BE49-F238E27FC236}">
                    <a16:creationId xmlns:a16="http://schemas.microsoft.com/office/drawing/2014/main" id="{0F5B4281-04F8-4D15-86CD-E4130C69F78C}"/>
                  </a:ext>
                </a:extLst>
              </p:cNvPr>
              <p:cNvSpPr>
                <a:spLocks noEditPoints="1"/>
              </p:cNvSpPr>
              <p:nvPr/>
            </p:nvSpPr>
            <p:spPr bwMode="auto">
              <a:xfrm>
                <a:off x="2" y="980"/>
                <a:ext cx="1459" cy="946"/>
              </a:xfrm>
              <a:custGeom>
                <a:avLst/>
                <a:gdLst>
                  <a:gd name="T0" fmla="*/ 851 w 852"/>
                  <a:gd name="T1" fmla="*/ 386 h 551"/>
                  <a:gd name="T2" fmla="*/ 549 w 852"/>
                  <a:gd name="T3" fmla="*/ 0 h 551"/>
                  <a:gd name="T4" fmla="*/ 426 w 852"/>
                  <a:gd name="T5" fmla="*/ 47 h 551"/>
                  <a:gd name="T6" fmla="*/ 302 w 852"/>
                  <a:gd name="T7" fmla="*/ 0 h 551"/>
                  <a:gd name="T8" fmla="*/ 1 w 852"/>
                  <a:gd name="T9" fmla="*/ 377 h 551"/>
                  <a:gd name="T10" fmla="*/ 0 w 852"/>
                  <a:gd name="T11" fmla="*/ 397 h 551"/>
                  <a:gd name="T12" fmla="*/ 0 w 852"/>
                  <a:gd name="T13" fmla="*/ 425 h 551"/>
                  <a:gd name="T14" fmla="*/ 426 w 852"/>
                  <a:gd name="T15" fmla="*/ 551 h 551"/>
                  <a:gd name="T16" fmla="*/ 852 w 852"/>
                  <a:gd name="T17" fmla="*/ 425 h 551"/>
                  <a:gd name="T18" fmla="*/ 852 w 852"/>
                  <a:gd name="T19" fmla="*/ 404 h 551"/>
                  <a:gd name="T20" fmla="*/ 851 w 852"/>
                  <a:gd name="T21" fmla="*/ 386 h 551"/>
                  <a:gd name="T22" fmla="*/ 851 w 852"/>
                  <a:gd name="T23" fmla="*/ 386 h 551"/>
                  <a:gd name="T24" fmla="*/ 851 w 852"/>
                  <a:gd name="T25" fmla="*/ 386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2" h="551">
                    <a:moveTo>
                      <a:pt x="851" y="386"/>
                    </a:moveTo>
                    <a:cubicBezTo>
                      <a:pt x="847" y="122"/>
                      <a:pt x="813" y="47"/>
                      <a:pt x="549" y="0"/>
                    </a:cubicBezTo>
                    <a:cubicBezTo>
                      <a:pt x="549" y="0"/>
                      <a:pt x="512" y="47"/>
                      <a:pt x="426" y="47"/>
                    </a:cubicBezTo>
                    <a:cubicBezTo>
                      <a:pt x="340" y="47"/>
                      <a:pt x="302" y="0"/>
                      <a:pt x="302" y="0"/>
                    </a:cubicBezTo>
                    <a:cubicBezTo>
                      <a:pt x="42" y="47"/>
                      <a:pt x="5" y="121"/>
                      <a:pt x="1" y="377"/>
                    </a:cubicBezTo>
                    <a:cubicBezTo>
                      <a:pt x="0" y="398"/>
                      <a:pt x="0" y="399"/>
                      <a:pt x="0" y="397"/>
                    </a:cubicBezTo>
                    <a:cubicBezTo>
                      <a:pt x="0" y="401"/>
                      <a:pt x="0" y="410"/>
                      <a:pt x="0" y="425"/>
                    </a:cubicBezTo>
                    <a:cubicBezTo>
                      <a:pt x="0" y="425"/>
                      <a:pt x="63" y="551"/>
                      <a:pt x="426" y="551"/>
                    </a:cubicBezTo>
                    <a:cubicBezTo>
                      <a:pt x="789" y="551"/>
                      <a:pt x="852" y="425"/>
                      <a:pt x="852" y="425"/>
                    </a:cubicBezTo>
                    <a:cubicBezTo>
                      <a:pt x="852" y="415"/>
                      <a:pt x="852" y="409"/>
                      <a:pt x="852" y="404"/>
                    </a:cubicBezTo>
                    <a:cubicBezTo>
                      <a:pt x="852" y="406"/>
                      <a:pt x="852" y="403"/>
                      <a:pt x="851" y="386"/>
                    </a:cubicBezTo>
                    <a:close/>
                    <a:moveTo>
                      <a:pt x="851" y="386"/>
                    </a:moveTo>
                    <a:cubicBezTo>
                      <a:pt x="851" y="386"/>
                      <a:pt x="851" y="386"/>
                      <a:pt x="851" y="3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a:extLst>
              <a:ext uri="{FF2B5EF4-FFF2-40B4-BE49-F238E27FC236}">
                <a16:creationId xmlns:a16="http://schemas.microsoft.com/office/drawing/2014/main" id="{9EDF5036-C3EF-4699-B7E4-DE01C953E200}"/>
              </a:ext>
            </a:extLst>
          </p:cNvPr>
          <p:cNvGrpSpPr/>
          <p:nvPr/>
        </p:nvGrpSpPr>
        <p:grpSpPr>
          <a:xfrm>
            <a:off x="6842926" y="4452468"/>
            <a:ext cx="659191" cy="327576"/>
            <a:chOff x="6887664" y="4452468"/>
            <a:chExt cx="659191" cy="327576"/>
          </a:xfrm>
          <a:solidFill>
            <a:schemeClr val="accent3"/>
          </a:solidFill>
        </p:grpSpPr>
        <p:grpSp>
          <p:nvGrpSpPr>
            <p:cNvPr id="254" name="Group 253">
              <a:extLst>
                <a:ext uri="{FF2B5EF4-FFF2-40B4-BE49-F238E27FC236}">
                  <a16:creationId xmlns:a16="http://schemas.microsoft.com/office/drawing/2014/main" id="{FF897D88-1710-4821-9B18-F16B5D2EABBC}"/>
                </a:ext>
              </a:extLst>
            </p:cNvPr>
            <p:cNvGrpSpPr>
              <a:grpSpLocks noChangeAspect="1"/>
            </p:cNvGrpSpPr>
            <p:nvPr/>
          </p:nvGrpSpPr>
          <p:grpSpPr bwMode="auto">
            <a:xfrm>
              <a:off x="6887664" y="4452468"/>
              <a:ext cx="219628" cy="289476"/>
              <a:chOff x="2" y="3"/>
              <a:chExt cx="1459" cy="1923"/>
            </a:xfrm>
            <a:grpFill/>
          </p:grpSpPr>
          <p:sp>
            <p:nvSpPr>
              <p:cNvPr id="267" name="Freeform 5">
                <a:extLst>
                  <a:ext uri="{FF2B5EF4-FFF2-40B4-BE49-F238E27FC236}">
                    <a16:creationId xmlns:a16="http://schemas.microsoft.com/office/drawing/2014/main" id="{A2FDC4C7-D555-4EA1-8F70-595B795C166A}"/>
                  </a:ext>
                </a:extLst>
              </p:cNvPr>
              <p:cNvSpPr>
                <a:spLocks noEditPoints="1"/>
              </p:cNvSpPr>
              <p:nvPr/>
            </p:nvSpPr>
            <p:spPr bwMode="auto">
              <a:xfrm>
                <a:off x="344" y="3"/>
                <a:ext cx="773" cy="941"/>
              </a:xfrm>
              <a:custGeom>
                <a:avLst/>
                <a:gdLst>
                  <a:gd name="T0" fmla="*/ 226 w 451"/>
                  <a:gd name="T1" fmla="*/ 548 h 548"/>
                  <a:gd name="T2" fmla="*/ 451 w 451"/>
                  <a:gd name="T3" fmla="*/ 274 h 548"/>
                  <a:gd name="T4" fmla="*/ 226 w 451"/>
                  <a:gd name="T5" fmla="*/ 0 h 548"/>
                  <a:gd name="T6" fmla="*/ 0 w 451"/>
                  <a:gd name="T7" fmla="*/ 274 h 548"/>
                  <a:gd name="T8" fmla="*/ 226 w 451"/>
                  <a:gd name="T9" fmla="*/ 548 h 548"/>
                  <a:gd name="T10" fmla="*/ 226 w 451"/>
                  <a:gd name="T11" fmla="*/ 548 h 548"/>
                  <a:gd name="T12" fmla="*/ 226 w 451"/>
                  <a:gd name="T13" fmla="*/ 548 h 548"/>
                </a:gdLst>
                <a:ahLst/>
                <a:cxnLst>
                  <a:cxn ang="0">
                    <a:pos x="T0" y="T1"/>
                  </a:cxn>
                  <a:cxn ang="0">
                    <a:pos x="T2" y="T3"/>
                  </a:cxn>
                  <a:cxn ang="0">
                    <a:pos x="T4" y="T5"/>
                  </a:cxn>
                  <a:cxn ang="0">
                    <a:pos x="T6" y="T7"/>
                  </a:cxn>
                  <a:cxn ang="0">
                    <a:pos x="T8" y="T9"/>
                  </a:cxn>
                  <a:cxn ang="0">
                    <a:pos x="T10" y="T11"/>
                  </a:cxn>
                  <a:cxn ang="0">
                    <a:pos x="T12" y="T13"/>
                  </a:cxn>
                </a:cxnLst>
                <a:rect l="0" t="0" r="r" b="b"/>
                <a:pathLst>
                  <a:path w="451" h="548">
                    <a:moveTo>
                      <a:pt x="226" y="548"/>
                    </a:moveTo>
                    <a:cubicBezTo>
                      <a:pt x="350" y="548"/>
                      <a:pt x="451" y="425"/>
                      <a:pt x="451" y="274"/>
                    </a:cubicBezTo>
                    <a:cubicBezTo>
                      <a:pt x="451" y="123"/>
                      <a:pt x="418" y="0"/>
                      <a:pt x="226" y="0"/>
                    </a:cubicBezTo>
                    <a:cubicBezTo>
                      <a:pt x="34" y="0"/>
                      <a:pt x="0" y="123"/>
                      <a:pt x="0" y="274"/>
                    </a:cubicBezTo>
                    <a:cubicBezTo>
                      <a:pt x="0" y="425"/>
                      <a:pt x="101" y="548"/>
                      <a:pt x="226" y="548"/>
                    </a:cubicBezTo>
                    <a:close/>
                    <a:moveTo>
                      <a:pt x="226" y="548"/>
                    </a:moveTo>
                    <a:cubicBezTo>
                      <a:pt x="226" y="548"/>
                      <a:pt x="226" y="548"/>
                      <a:pt x="226" y="5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8" name="Freeform 6">
                <a:extLst>
                  <a:ext uri="{FF2B5EF4-FFF2-40B4-BE49-F238E27FC236}">
                    <a16:creationId xmlns:a16="http://schemas.microsoft.com/office/drawing/2014/main" id="{89730C26-D5B8-4E67-BCEA-CAD67357C4FB}"/>
                  </a:ext>
                </a:extLst>
              </p:cNvPr>
              <p:cNvSpPr>
                <a:spLocks noEditPoints="1"/>
              </p:cNvSpPr>
              <p:nvPr/>
            </p:nvSpPr>
            <p:spPr bwMode="auto">
              <a:xfrm>
                <a:off x="2" y="1646"/>
                <a:ext cx="0" cy="16"/>
              </a:xfrm>
              <a:custGeom>
                <a:avLst/>
                <a:gdLst>
                  <a:gd name="T0" fmla="*/ 9 h 9"/>
                  <a:gd name="T1" fmla="*/ 9 h 9"/>
                  <a:gd name="T2" fmla="*/ 9 h 9"/>
                  <a:gd name="T3" fmla="*/ 9 h 9"/>
                </a:gdLst>
                <a:ahLst/>
                <a:cxnLst>
                  <a:cxn ang="0">
                    <a:pos x="0" y="T0"/>
                  </a:cxn>
                  <a:cxn ang="0">
                    <a:pos x="0" y="T1"/>
                  </a:cxn>
                  <a:cxn ang="0">
                    <a:pos x="0" y="T2"/>
                  </a:cxn>
                  <a:cxn ang="0">
                    <a:pos x="0" y="T3"/>
                  </a:cxn>
                </a:cxnLst>
                <a:rect l="0" t="0" r="r" b="b"/>
                <a:pathLst>
                  <a:path h="9">
                    <a:moveTo>
                      <a:pt x="0" y="9"/>
                    </a:moveTo>
                    <a:cubicBezTo>
                      <a:pt x="0" y="0"/>
                      <a:pt x="0" y="6"/>
                      <a:pt x="0" y="9"/>
                    </a:cubicBezTo>
                    <a:close/>
                    <a:moveTo>
                      <a:pt x="0" y="9"/>
                    </a:moveTo>
                    <a:cubicBezTo>
                      <a:pt x="0" y="9"/>
                      <a:pt x="0" y="9"/>
                      <a:pt x="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9" name="Freeform 7">
                <a:extLst>
                  <a:ext uri="{FF2B5EF4-FFF2-40B4-BE49-F238E27FC236}">
                    <a16:creationId xmlns:a16="http://schemas.microsoft.com/office/drawing/2014/main" id="{9B7398CB-6D6D-4F84-9836-73244050020F}"/>
                  </a:ext>
                </a:extLst>
              </p:cNvPr>
              <p:cNvSpPr>
                <a:spLocks noEditPoints="1"/>
              </p:cNvSpPr>
              <p:nvPr/>
            </p:nvSpPr>
            <p:spPr bwMode="auto">
              <a:xfrm>
                <a:off x="2" y="980"/>
                <a:ext cx="1459" cy="946"/>
              </a:xfrm>
              <a:custGeom>
                <a:avLst/>
                <a:gdLst>
                  <a:gd name="T0" fmla="*/ 851 w 852"/>
                  <a:gd name="T1" fmla="*/ 386 h 551"/>
                  <a:gd name="T2" fmla="*/ 549 w 852"/>
                  <a:gd name="T3" fmla="*/ 0 h 551"/>
                  <a:gd name="T4" fmla="*/ 426 w 852"/>
                  <a:gd name="T5" fmla="*/ 47 h 551"/>
                  <a:gd name="T6" fmla="*/ 302 w 852"/>
                  <a:gd name="T7" fmla="*/ 0 h 551"/>
                  <a:gd name="T8" fmla="*/ 1 w 852"/>
                  <a:gd name="T9" fmla="*/ 377 h 551"/>
                  <a:gd name="T10" fmla="*/ 0 w 852"/>
                  <a:gd name="T11" fmla="*/ 397 h 551"/>
                  <a:gd name="T12" fmla="*/ 0 w 852"/>
                  <a:gd name="T13" fmla="*/ 425 h 551"/>
                  <a:gd name="T14" fmla="*/ 426 w 852"/>
                  <a:gd name="T15" fmla="*/ 551 h 551"/>
                  <a:gd name="T16" fmla="*/ 852 w 852"/>
                  <a:gd name="T17" fmla="*/ 425 h 551"/>
                  <a:gd name="T18" fmla="*/ 852 w 852"/>
                  <a:gd name="T19" fmla="*/ 404 h 551"/>
                  <a:gd name="T20" fmla="*/ 851 w 852"/>
                  <a:gd name="T21" fmla="*/ 386 h 551"/>
                  <a:gd name="T22" fmla="*/ 851 w 852"/>
                  <a:gd name="T23" fmla="*/ 386 h 551"/>
                  <a:gd name="T24" fmla="*/ 851 w 852"/>
                  <a:gd name="T25" fmla="*/ 386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2" h="551">
                    <a:moveTo>
                      <a:pt x="851" y="386"/>
                    </a:moveTo>
                    <a:cubicBezTo>
                      <a:pt x="847" y="122"/>
                      <a:pt x="813" y="47"/>
                      <a:pt x="549" y="0"/>
                    </a:cubicBezTo>
                    <a:cubicBezTo>
                      <a:pt x="549" y="0"/>
                      <a:pt x="512" y="47"/>
                      <a:pt x="426" y="47"/>
                    </a:cubicBezTo>
                    <a:cubicBezTo>
                      <a:pt x="340" y="47"/>
                      <a:pt x="302" y="0"/>
                      <a:pt x="302" y="0"/>
                    </a:cubicBezTo>
                    <a:cubicBezTo>
                      <a:pt x="42" y="47"/>
                      <a:pt x="5" y="121"/>
                      <a:pt x="1" y="377"/>
                    </a:cubicBezTo>
                    <a:cubicBezTo>
                      <a:pt x="0" y="398"/>
                      <a:pt x="0" y="399"/>
                      <a:pt x="0" y="397"/>
                    </a:cubicBezTo>
                    <a:cubicBezTo>
                      <a:pt x="0" y="401"/>
                      <a:pt x="0" y="410"/>
                      <a:pt x="0" y="425"/>
                    </a:cubicBezTo>
                    <a:cubicBezTo>
                      <a:pt x="0" y="425"/>
                      <a:pt x="63" y="551"/>
                      <a:pt x="426" y="551"/>
                    </a:cubicBezTo>
                    <a:cubicBezTo>
                      <a:pt x="789" y="551"/>
                      <a:pt x="852" y="425"/>
                      <a:pt x="852" y="425"/>
                    </a:cubicBezTo>
                    <a:cubicBezTo>
                      <a:pt x="852" y="415"/>
                      <a:pt x="852" y="409"/>
                      <a:pt x="852" y="404"/>
                    </a:cubicBezTo>
                    <a:cubicBezTo>
                      <a:pt x="852" y="406"/>
                      <a:pt x="852" y="403"/>
                      <a:pt x="851" y="386"/>
                    </a:cubicBezTo>
                    <a:close/>
                    <a:moveTo>
                      <a:pt x="851" y="386"/>
                    </a:moveTo>
                    <a:cubicBezTo>
                      <a:pt x="851" y="386"/>
                      <a:pt x="851" y="386"/>
                      <a:pt x="851" y="3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56" name="Group 255">
              <a:extLst>
                <a:ext uri="{FF2B5EF4-FFF2-40B4-BE49-F238E27FC236}">
                  <a16:creationId xmlns:a16="http://schemas.microsoft.com/office/drawing/2014/main" id="{95503162-4B46-4CF3-B971-11E9E9DD6DB0}"/>
                </a:ext>
              </a:extLst>
            </p:cNvPr>
            <p:cNvGrpSpPr>
              <a:grpSpLocks noChangeAspect="1"/>
            </p:cNvGrpSpPr>
            <p:nvPr/>
          </p:nvGrpSpPr>
          <p:grpSpPr bwMode="auto">
            <a:xfrm>
              <a:off x="7107445" y="4490568"/>
              <a:ext cx="219628" cy="289476"/>
              <a:chOff x="2" y="3"/>
              <a:chExt cx="1459" cy="1923"/>
            </a:xfrm>
            <a:grpFill/>
          </p:grpSpPr>
          <p:sp>
            <p:nvSpPr>
              <p:cNvPr id="261" name="Freeform 5">
                <a:extLst>
                  <a:ext uri="{FF2B5EF4-FFF2-40B4-BE49-F238E27FC236}">
                    <a16:creationId xmlns:a16="http://schemas.microsoft.com/office/drawing/2014/main" id="{57B4B9FA-C740-4FD3-A64D-2E85C0D435AD}"/>
                  </a:ext>
                </a:extLst>
              </p:cNvPr>
              <p:cNvSpPr>
                <a:spLocks noEditPoints="1"/>
              </p:cNvSpPr>
              <p:nvPr/>
            </p:nvSpPr>
            <p:spPr bwMode="auto">
              <a:xfrm>
                <a:off x="344" y="3"/>
                <a:ext cx="773" cy="941"/>
              </a:xfrm>
              <a:custGeom>
                <a:avLst/>
                <a:gdLst>
                  <a:gd name="T0" fmla="*/ 226 w 451"/>
                  <a:gd name="T1" fmla="*/ 548 h 548"/>
                  <a:gd name="T2" fmla="*/ 451 w 451"/>
                  <a:gd name="T3" fmla="*/ 274 h 548"/>
                  <a:gd name="T4" fmla="*/ 226 w 451"/>
                  <a:gd name="T5" fmla="*/ 0 h 548"/>
                  <a:gd name="T6" fmla="*/ 0 w 451"/>
                  <a:gd name="T7" fmla="*/ 274 h 548"/>
                  <a:gd name="T8" fmla="*/ 226 w 451"/>
                  <a:gd name="T9" fmla="*/ 548 h 548"/>
                  <a:gd name="T10" fmla="*/ 226 w 451"/>
                  <a:gd name="T11" fmla="*/ 548 h 548"/>
                  <a:gd name="T12" fmla="*/ 226 w 451"/>
                  <a:gd name="T13" fmla="*/ 548 h 548"/>
                </a:gdLst>
                <a:ahLst/>
                <a:cxnLst>
                  <a:cxn ang="0">
                    <a:pos x="T0" y="T1"/>
                  </a:cxn>
                  <a:cxn ang="0">
                    <a:pos x="T2" y="T3"/>
                  </a:cxn>
                  <a:cxn ang="0">
                    <a:pos x="T4" y="T5"/>
                  </a:cxn>
                  <a:cxn ang="0">
                    <a:pos x="T6" y="T7"/>
                  </a:cxn>
                  <a:cxn ang="0">
                    <a:pos x="T8" y="T9"/>
                  </a:cxn>
                  <a:cxn ang="0">
                    <a:pos x="T10" y="T11"/>
                  </a:cxn>
                  <a:cxn ang="0">
                    <a:pos x="T12" y="T13"/>
                  </a:cxn>
                </a:cxnLst>
                <a:rect l="0" t="0" r="r" b="b"/>
                <a:pathLst>
                  <a:path w="451" h="548">
                    <a:moveTo>
                      <a:pt x="226" y="548"/>
                    </a:moveTo>
                    <a:cubicBezTo>
                      <a:pt x="350" y="548"/>
                      <a:pt x="451" y="425"/>
                      <a:pt x="451" y="274"/>
                    </a:cubicBezTo>
                    <a:cubicBezTo>
                      <a:pt x="451" y="123"/>
                      <a:pt x="418" y="0"/>
                      <a:pt x="226" y="0"/>
                    </a:cubicBezTo>
                    <a:cubicBezTo>
                      <a:pt x="34" y="0"/>
                      <a:pt x="0" y="123"/>
                      <a:pt x="0" y="274"/>
                    </a:cubicBezTo>
                    <a:cubicBezTo>
                      <a:pt x="0" y="425"/>
                      <a:pt x="101" y="548"/>
                      <a:pt x="226" y="548"/>
                    </a:cubicBezTo>
                    <a:close/>
                    <a:moveTo>
                      <a:pt x="226" y="548"/>
                    </a:moveTo>
                    <a:cubicBezTo>
                      <a:pt x="226" y="548"/>
                      <a:pt x="226" y="548"/>
                      <a:pt x="226" y="5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2" name="Freeform 6">
                <a:extLst>
                  <a:ext uri="{FF2B5EF4-FFF2-40B4-BE49-F238E27FC236}">
                    <a16:creationId xmlns:a16="http://schemas.microsoft.com/office/drawing/2014/main" id="{64957926-1045-46AE-B577-CBAA61F72050}"/>
                  </a:ext>
                </a:extLst>
              </p:cNvPr>
              <p:cNvSpPr>
                <a:spLocks noEditPoints="1"/>
              </p:cNvSpPr>
              <p:nvPr/>
            </p:nvSpPr>
            <p:spPr bwMode="auto">
              <a:xfrm>
                <a:off x="2" y="1646"/>
                <a:ext cx="0" cy="16"/>
              </a:xfrm>
              <a:custGeom>
                <a:avLst/>
                <a:gdLst>
                  <a:gd name="T0" fmla="*/ 9 h 9"/>
                  <a:gd name="T1" fmla="*/ 9 h 9"/>
                  <a:gd name="T2" fmla="*/ 9 h 9"/>
                  <a:gd name="T3" fmla="*/ 9 h 9"/>
                </a:gdLst>
                <a:ahLst/>
                <a:cxnLst>
                  <a:cxn ang="0">
                    <a:pos x="0" y="T0"/>
                  </a:cxn>
                  <a:cxn ang="0">
                    <a:pos x="0" y="T1"/>
                  </a:cxn>
                  <a:cxn ang="0">
                    <a:pos x="0" y="T2"/>
                  </a:cxn>
                  <a:cxn ang="0">
                    <a:pos x="0" y="T3"/>
                  </a:cxn>
                </a:cxnLst>
                <a:rect l="0" t="0" r="r" b="b"/>
                <a:pathLst>
                  <a:path h="9">
                    <a:moveTo>
                      <a:pt x="0" y="9"/>
                    </a:moveTo>
                    <a:cubicBezTo>
                      <a:pt x="0" y="0"/>
                      <a:pt x="0" y="6"/>
                      <a:pt x="0" y="9"/>
                    </a:cubicBezTo>
                    <a:close/>
                    <a:moveTo>
                      <a:pt x="0" y="9"/>
                    </a:moveTo>
                    <a:cubicBezTo>
                      <a:pt x="0" y="9"/>
                      <a:pt x="0" y="9"/>
                      <a:pt x="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3" name="Freeform 7">
                <a:extLst>
                  <a:ext uri="{FF2B5EF4-FFF2-40B4-BE49-F238E27FC236}">
                    <a16:creationId xmlns:a16="http://schemas.microsoft.com/office/drawing/2014/main" id="{BE4DE6DF-FD32-4A67-8125-1A0A59FC365B}"/>
                  </a:ext>
                </a:extLst>
              </p:cNvPr>
              <p:cNvSpPr>
                <a:spLocks noEditPoints="1"/>
              </p:cNvSpPr>
              <p:nvPr/>
            </p:nvSpPr>
            <p:spPr bwMode="auto">
              <a:xfrm>
                <a:off x="2" y="980"/>
                <a:ext cx="1459" cy="946"/>
              </a:xfrm>
              <a:custGeom>
                <a:avLst/>
                <a:gdLst>
                  <a:gd name="T0" fmla="*/ 851 w 852"/>
                  <a:gd name="T1" fmla="*/ 386 h 551"/>
                  <a:gd name="T2" fmla="*/ 549 w 852"/>
                  <a:gd name="T3" fmla="*/ 0 h 551"/>
                  <a:gd name="T4" fmla="*/ 426 w 852"/>
                  <a:gd name="T5" fmla="*/ 47 h 551"/>
                  <a:gd name="T6" fmla="*/ 302 w 852"/>
                  <a:gd name="T7" fmla="*/ 0 h 551"/>
                  <a:gd name="T8" fmla="*/ 1 w 852"/>
                  <a:gd name="T9" fmla="*/ 377 h 551"/>
                  <a:gd name="T10" fmla="*/ 0 w 852"/>
                  <a:gd name="T11" fmla="*/ 397 h 551"/>
                  <a:gd name="T12" fmla="*/ 0 w 852"/>
                  <a:gd name="T13" fmla="*/ 425 h 551"/>
                  <a:gd name="T14" fmla="*/ 426 w 852"/>
                  <a:gd name="T15" fmla="*/ 551 h 551"/>
                  <a:gd name="T16" fmla="*/ 852 w 852"/>
                  <a:gd name="T17" fmla="*/ 425 h 551"/>
                  <a:gd name="T18" fmla="*/ 852 w 852"/>
                  <a:gd name="T19" fmla="*/ 404 h 551"/>
                  <a:gd name="T20" fmla="*/ 851 w 852"/>
                  <a:gd name="T21" fmla="*/ 386 h 551"/>
                  <a:gd name="T22" fmla="*/ 851 w 852"/>
                  <a:gd name="T23" fmla="*/ 386 h 551"/>
                  <a:gd name="T24" fmla="*/ 851 w 852"/>
                  <a:gd name="T25" fmla="*/ 386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2" h="551">
                    <a:moveTo>
                      <a:pt x="851" y="386"/>
                    </a:moveTo>
                    <a:cubicBezTo>
                      <a:pt x="847" y="122"/>
                      <a:pt x="813" y="47"/>
                      <a:pt x="549" y="0"/>
                    </a:cubicBezTo>
                    <a:cubicBezTo>
                      <a:pt x="549" y="0"/>
                      <a:pt x="512" y="47"/>
                      <a:pt x="426" y="47"/>
                    </a:cubicBezTo>
                    <a:cubicBezTo>
                      <a:pt x="340" y="47"/>
                      <a:pt x="302" y="0"/>
                      <a:pt x="302" y="0"/>
                    </a:cubicBezTo>
                    <a:cubicBezTo>
                      <a:pt x="42" y="47"/>
                      <a:pt x="5" y="121"/>
                      <a:pt x="1" y="377"/>
                    </a:cubicBezTo>
                    <a:cubicBezTo>
                      <a:pt x="0" y="398"/>
                      <a:pt x="0" y="399"/>
                      <a:pt x="0" y="397"/>
                    </a:cubicBezTo>
                    <a:cubicBezTo>
                      <a:pt x="0" y="401"/>
                      <a:pt x="0" y="410"/>
                      <a:pt x="0" y="425"/>
                    </a:cubicBezTo>
                    <a:cubicBezTo>
                      <a:pt x="0" y="425"/>
                      <a:pt x="63" y="551"/>
                      <a:pt x="426" y="551"/>
                    </a:cubicBezTo>
                    <a:cubicBezTo>
                      <a:pt x="789" y="551"/>
                      <a:pt x="852" y="425"/>
                      <a:pt x="852" y="425"/>
                    </a:cubicBezTo>
                    <a:cubicBezTo>
                      <a:pt x="852" y="415"/>
                      <a:pt x="852" y="409"/>
                      <a:pt x="852" y="404"/>
                    </a:cubicBezTo>
                    <a:cubicBezTo>
                      <a:pt x="852" y="406"/>
                      <a:pt x="852" y="403"/>
                      <a:pt x="851" y="386"/>
                    </a:cubicBezTo>
                    <a:close/>
                    <a:moveTo>
                      <a:pt x="851" y="386"/>
                    </a:moveTo>
                    <a:cubicBezTo>
                      <a:pt x="851" y="386"/>
                      <a:pt x="851" y="386"/>
                      <a:pt x="851" y="3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57" name="Group 256">
              <a:extLst>
                <a:ext uri="{FF2B5EF4-FFF2-40B4-BE49-F238E27FC236}">
                  <a16:creationId xmlns:a16="http://schemas.microsoft.com/office/drawing/2014/main" id="{38C9F275-5204-40A9-9443-2B19326F6127}"/>
                </a:ext>
              </a:extLst>
            </p:cNvPr>
            <p:cNvGrpSpPr>
              <a:grpSpLocks noChangeAspect="1"/>
            </p:cNvGrpSpPr>
            <p:nvPr/>
          </p:nvGrpSpPr>
          <p:grpSpPr bwMode="auto">
            <a:xfrm>
              <a:off x="7327227" y="4452468"/>
              <a:ext cx="219628" cy="289476"/>
              <a:chOff x="2" y="3"/>
              <a:chExt cx="1459" cy="1923"/>
            </a:xfrm>
            <a:grpFill/>
          </p:grpSpPr>
          <p:sp>
            <p:nvSpPr>
              <p:cNvPr id="258" name="Freeform 5">
                <a:extLst>
                  <a:ext uri="{FF2B5EF4-FFF2-40B4-BE49-F238E27FC236}">
                    <a16:creationId xmlns:a16="http://schemas.microsoft.com/office/drawing/2014/main" id="{92CBDD79-F558-4C33-A256-C2E8D7360411}"/>
                  </a:ext>
                </a:extLst>
              </p:cNvPr>
              <p:cNvSpPr>
                <a:spLocks noEditPoints="1"/>
              </p:cNvSpPr>
              <p:nvPr/>
            </p:nvSpPr>
            <p:spPr bwMode="auto">
              <a:xfrm>
                <a:off x="344" y="3"/>
                <a:ext cx="773" cy="941"/>
              </a:xfrm>
              <a:custGeom>
                <a:avLst/>
                <a:gdLst>
                  <a:gd name="T0" fmla="*/ 226 w 451"/>
                  <a:gd name="T1" fmla="*/ 548 h 548"/>
                  <a:gd name="T2" fmla="*/ 451 w 451"/>
                  <a:gd name="T3" fmla="*/ 274 h 548"/>
                  <a:gd name="T4" fmla="*/ 226 w 451"/>
                  <a:gd name="T5" fmla="*/ 0 h 548"/>
                  <a:gd name="T6" fmla="*/ 0 w 451"/>
                  <a:gd name="T7" fmla="*/ 274 h 548"/>
                  <a:gd name="T8" fmla="*/ 226 w 451"/>
                  <a:gd name="T9" fmla="*/ 548 h 548"/>
                  <a:gd name="T10" fmla="*/ 226 w 451"/>
                  <a:gd name="T11" fmla="*/ 548 h 548"/>
                  <a:gd name="T12" fmla="*/ 226 w 451"/>
                  <a:gd name="T13" fmla="*/ 548 h 548"/>
                </a:gdLst>
                <a:ahLst/>
                <a:cxnLst>
                  <a:cxn ang="0">
                    <a:pos x="T0" y="T1"/>
                  </a:cxn>
                  <a:cxn ang="0">
                    <a:pos x="T2" y="T3"/>
                  </a:cxn>
                  <a:cxn ang="0">
                    <a:pos x="T4" y="T5"/>
                  </a:cxn>
                  <a:cxn ang="0">
                    <a:pos x="T6" y="T7"/>
                  </a:cxn>
                  <a:cxn ang="0">
                    <a:pos x="T8" y="T9"/>
                  </a:cxn>
                  <a:cxn ang="0">
                    <a:pos x="T10" y="T11"/>
                  </a:cxn>
                  <a:cxn ang="0">
                    <a:pos x="T12" y="T13"/>
                  </a:cxn>
                </a:cxnLst>
                <a:rect l="0" t="0" r="r" b="b"/>
                <a:pathLst>
                  <a:path w="451" h="548">
                    <a:moveTo>
                      <a:pt x="226" y="548"/>
                    </a:moveTo>
                    <a:cubicBezTo>
                      <a:pt x="350" y="548"/>
                      <a:pt x="451" y="425"/>
                      <a:pt x="451" y="274"/>
                    </a:cubicBezTo>
                    <a:cubicBezTo>
                      <a:pt x="451" y="123"/>
                      <a:pt x="418" y="0"/>
                      <a:pt x="226" y="0"/>
                    </a:cubicBezTo>
                    <a:cubicBezTo>
                      <a:pt x="34" y="0"/>
                      <a:pt x="0" y="123"/>
                      <a:pt x="0" y="274"/>
                    </a:cubicBezTo>
                    <a:cubicBezTo>
                      <a:pt x="0" y="425"/>
                      <a:pt x="101" y="548"/>
                      <a:pt x="226" y="548"/>
                    </a:cubicBezTo>
                    <a:close/>
                    <a:moveTo>
                      <a:pt x="226" y="548"/>
                    </a:moveTo>
                    <a:cubicBezTo>
                      <a:pt x="226" y="548"/>
                      <a:pt x="226" y="548"/>
                      <a:pt x="226" y="5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9" name="Freeform 6">
                <a:extLst>
                  <a:ext uri="{FF2B5EF4-FFF2-40B4-BE49-F238E27FC236}">
                    <a16:creationId xmlns:a16="http://schemas.microsoft.com/office/drawing/2014/main" id="{A189C62C-5A35-4174-B6C2-1A26E4D1F60E}"/>
                  </a:ext>
                </a:extLst>
              </p:cNvPr>
              <p:cNvSpPr>
                <a:spLocks noEditPoints="1"/>
              </p:cNvSpPr>
              <p:nvPr/>
            </p:nvSpPr>
            <p:spPr bwMode="auto">
              <a:xfrm>
                <a:off x="2" y="1646"/>
                <a:ext cx="0" cy="16"/>
              </a:xfrm>
              <a:custGeom>
                <a:avLst/>
                <a:gdLst>
                  <a:gd name="T0" fmla="*/ 9 h 9"/>
                  <a:gd name="T1" fmla="*/ 9 h 9"/>
                  <a:gd name="T2" fmla="*/ 9 h 9"/>
                  <a:gd name="T3" fmla="*/ 9 h 9"/>
                </a:gdLst>
                <a:ahLst/>
                <a:cxnLst>
                  <a:cxn ang="0">
                    <a:pos x="0" y="T0"/>
                  </a:cxn>
                  <a:cxn ang="0">
                    <a:pos x="0" y="T1"/>
                  </a:cxn>
                  <a:cxn ang="0">
                    <a:pos x="0" y="T2"/>
                  </a:cxn>
                  <a:cxn ang="0">
                    <a:pos x="0" y="T3"/>
                  </a:cxn>
                </a:cxnLst>
                <a:rect l="0" t="0" r="r" b="b"/>
                <a:pathLst>
                  <a:path h="9">
                    <a:moveTo>
                      <a:pt x="0" y="9"/>
                    </a:moveTo>
                    <a:cubicBezTo>
                      <a:pt x="0" y="0"/>
                      <a:pt x="0" y="6"/>
                      <a:pt x="0" y="9"/>
                    </a:cubicBezTo>
                    <a:close/>
                    <a:moveTo>
                      <a:pt x="0" y="9"/>
                    </a:moveTo>
                    <a:cubicBezTo>
                      <a:pt x="0" y="9"/>
                      <a:pt x="0" y="9"/>
                      <a:pt x="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0" name="Freeform 7">
                <a:extLst>
                  <a:ext uri="{FF2B5EF4-FFF2-40B4-BE49-F238E27FC236}">
                    <a16:creationId xmlns:a16="http://schemas.microsoft.com/office/drawing/2014/main" id="{0D4BBDB9-A428-44F1-AED2-30C8E413230E}"/>
                  </a:ext>
                </a:extLst>
              </p:cNvPr>
              <p:cNvSpPr>
                <a:spLocks noEditPoints="1"/>
              </p:cNvSpPr>
              <p:nvPr/>
            </p:nvSpPr>
            <p:spPr bwMode="auto">
              <a:xfrm>
                <a:off x="2" y="980"/>
                <a:ext cx="1459" cy="946"/>
              </a:xfrm>
              <a:custGeom>
                <a:avLst/>
                <a:gdLst>
                  <a:gd name="T0" fmla="*/ 851 w 852"/>
                  <a:gd name="T1" fmla="*/ 386 h 551"/>
                  <a:gd name="T2" fmla="*/ 549 w 852"/>
                  <a:gd name="T3" fmla="*/ 0 h 551"/>
                  <a:gd name="T4" fmla="*/ 426 w 852"/>
                  <a:gd name="T5" fmla="*/ 47 h 551"/>
                  <a:gd name="T6" fmla="*/ 302 w 852"/>
                  <a:gd name="T7" fmla="*/ 0 h 551"/>
                  <a:gd name="T8" fmla="*/ 1 w 852"/>
                  <a:gd name="T9" fmla="*/ 377 h 551"/>
                  <a:gd name="T10" fmla="*/ 0 w 852"/>
                  <a:gd name="T11" fmla="*/ 397 h 551"/>
                  <a:gd name="T12" fmla="*/ 0 w 852"/>
                  <a:gd name="T13" fmla="*/ 425 h 551"/>
                  <a:gd name="T14" fmla="*/ 426 w 852"/>
                  <a:gd name="T15" fmla="*/ 551 h 551"/>
                  <a:gd name="T16" fmla="*/ 852 w 852"/>
                  <a:gd name="T17" fmla="*/ 425 h 551"/>
                  <a:gd name="T18" fmla="*/ 852 w 852"/>
                  <a:gd name="T19" fmla="*/ 404 h 551"/>
                  <a:gd name="T20" fmla="*/ 851 w 852"/>
                  <a:gd name="T21" fmla="*/ 386 h 551"/>
                  <a:gd name="T22" fmla="*/ 851 w 852"/>
                  <a:gd name="T23" fmla="*/ 386 h 551"/>
                  <a:gd name="T24" fmla="*/ 851 w 852"/>
                  <a:gd name="T25" fmla="*/ 386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2" h="551">
                    <a:moveTo>
                      <a:pt x="851" y="386"/>
                    </a:moveTo>
                    <a:cubicBezTo>
                      <a:pt x="847" y="122"/>
                      <a:pt x="813" y="47"/>
                      <a:pt x="549" y="0"/>
                    </a:cubicBezTo>
                    <a:cubicBezTo>
                      <a:pt x="549" y="0"/>
                      <a:pt x="512" y="47"/>
                      <a:pt x="426" y="47"/>
                    </a:cubicBezTo>
                    <a:cubicBezTo>
                      <a:pt x="340" y="47"/>
                      <a:pt x="302" y="0"/>
                      <a:pt x="302" y="0"/>
                    </a:cubicBezTo>
                    <a:cubicBezTo>
                      <a:pt x="42" y="47"/>
                      <a:pt x="5" y="121"/>
                      <a:pt x="1" y="377"/>
                    </a:cubicBezTo>
                    <a:cubicBezTo>
                      <a:pt x="0" y="398"/>
                      <a:pt x="0" y="399"/>
                      <a:pt x="0" y="397"/>
                    </a:cubicBezTo>
                    <a:cubicBezTo>
                      <a:pt x="0" y="401"/>
                      <a:pt x="0" y="410"/>
                      <a:pt x="0" y="425"/>
                    </a:cubicBezTo>
                    <a:cubicBezTo>
                      <a:pt x="0" y="425"/>
                      <a:pt x="63" y="551"/>
                      <a:pt x="426" y="551"/>
                    </a:cubicBezTo>
                    <a:cubicBezTo>
                      <a:pt x="789" y="551"/>
                      <a:pt x="852" y="425"/>
                      <a:pt x="852" y="425"/>
                    </a:cubicBezTo>
                    <a:cubicBezTo>
                      <a:pt x="852" y="415"/>
                      <a:pt x="852" y="409"/>
                      <a:pt x="852" y="404"/>
                    </a:cubicBezTo>
                    <a:cubicBezTo>
                      <a:pt x="852" y="406"/>
                      <a:pt x="852" y="403"/>
                      <a:pt x="851" y="386"/>
                    </a:cubicBezTo>
                    <a:close/>
                    <a:moveTo>
                      <a:pt x="851" y="386"/>
                    </a:moveTo>
                    <a:cubicBezTo>
                      <a:pt x="851" y="386"/>
                      <a:pt x="851" y="386"/>
                      <a:pt x="851" y="3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3" name="Group 12">
            <a:extLst>
              <a:ext uri="{FF2B5EF4-FFF2-40B4-BE49-F238E27FC236}">
                <a16:creationId xmlns:a16="http://schemas.microsoft.com/office/drawing/2014/main" id="{9EA71785-8B8D-4378-9BFB-DEDB7A8B776E}"/>
              </a:ext>
            </a:extLst>
          </p:cNvPr>
          <p:cNvGrpSpPr/>
          <p:nvPr/>
        </p:nvGrpSpPr>
        <p:grpSpPr>
          <a:xfrm>
            <a:off x="4812863" y="4452468"/>
            <a:ext cx="441479" cy="289476"/>
            <a:chOff x="4693990" y="4452468"/>
            <a:chExt cx="441479" cy="289476"/>
          </a:xfrm>
          <a:solidFill>
            <a:schemeClr val="accent2"/>
          </a:solidFill>
        </p:grpSpPr>
        <p:grpSp>
          <p:nvGrpSpPr>
            <p:cNvPr id="271" name="Group 270">
              <a:extLst>
                <a:ext uri="{FF2B5EF4-FFF2-40B4-BE49-F238E27FC236}">
                  <a16:creationId xmlns:a16="http://schemas.microsoft.com/office/drawing/2014/main" id="{2586A06D-D979-48CB-8F19-20F488A15B87}"/>
                </a:ext>
              </a:extLst>
            </p:cNvPr>
            <p:cNvGrpSpPr>
              <a:grpSpLocks noChangeAspect="1"/>
            </p:cNvGrpSpPr>
            <p:nvPr/>
          </p:nvGrpSpPr>
          <p:grpSpPr bwMode="auto">
            <a:xfrm>
              <a:off x="4693990" y="4452468"/>
              <a:ext cx="219628" cy="289476"/>
              <a:chOff x="2" y="3"/>
              <a:chExt cx="1459" cy="1923"/>
            </a:xfrm>
            <a:grpFill/>
          </p:grpSpPr>
          <p:sp>
            <p:nvSpPr>
              <p:cNvPr id="280" name="Freeform 5">
                <a:extLst>
                  <a:ext uri="{FF2B5EF4-FFF2-40B4-BE49-F238E27FC236}">
                    <a16:creationId xmlns:a16="http://schemas.microsoft.com/office/drawing/2014/main" id="{EAFCE27E-8C3E-499E-B267-AED6F9736529}"/>
                  </a:ext>
                </a:extLst>
              </p:cNvPr>
              <p:cNvSpPr>
                <a:spLocks noEditPoints="1"/>
              </p:cNvSpPr>
              <p:nvPr/>
            </p:nvSpPr>
            <p:spPr bwMode="auto">
              <a:xfrm>
                <a:off x="344" y="3"/>
                <a:ext cx="773" cy="941"/>
              </a:xfrm>
              <a:custGeom>
                <a:avLst/>
                <a:gdLst>
                  <a:gd name="T0" fmla="*/ 226 w 451"/>
                  <a:gd name="T1" fmla="*/ 548 h 548"/>
                  <a:gd name="T2" fmla="*/ 451 w 451"/>
                  <a:gd name="T3" fmla="*/ 274 h 548"/>
                  <a:gd name="T4" fmla="*/ 226 w 451"/>
                  <a:gd name="T5" fmla="*/ 0 h 548"/>
                  <a:gd name="T6" fmla="*/ 0 w 451"/>
                  <a:gd name="T7" fmla="*/ 274 h 548"/>
                  <a:gd name="T8" fmla="*/ 226 w 451"/>
                  <a:gd name="T9" fmla="*/ 548 h 548"/>
                  <a:gd name="T10" fmla="*/ 226 w 451"/>
                  <a:gd name="T11" fmla="*/ 548 h 548"/>
                  <a:gd name="T12" fmla="*/ 226 w 451"/>
                  <a:gd name="T13" fmla="*/ 548 h 548"/>
                </a:gdLst>
                <a:ahLst/>
                <a:cxnLst>
                  <a:cxn ang="0">
                    <a:pos x="T0" y="T1"/>
                  </a:cxn>
                  <a:cxn ang="0">
                    <a:pos x="T2" y="T3"/>
                  </a:cxn>
                  <a:cxn ang="0">
                    <a:pos x="T4" y="T5"/>
                  </a:cxn>
                  <a:cxn ang="0">
                    <a:pos x="T6" y="T7"/>
                  </a:cxn>
                  <a:cxn ang="0">
                    <a:pos x="T8" y="T9"/>
                  </a:cxn>
                  <a:cxn ang="0">
                    <a:pos x="T10" y="T11"/>
                  </a:cxn>
                  <a:cxn ang="0">
                    <a:pos x="T12" y="T13"/>
                  </a:cxn>
                </a:cxnLst>
                <a:rect l="0" t="0" r="r" b="b"/>
                <a:pathLst>
                  <a:path w="451" h="548">
                    <a:moveTo>
                      <a:pt x="226" y="548"/>
                    </a:moveTo>
                    <a:cubicBezTo>
                      <a:pt x="350" y="548"/>
                      <a:pt x="451" y="425"/>
                      <a:pt x="451" y="274"/>
                    </a:cubicBezTo>
                    <a:cubicBezTo>
                      <a:pt x="451" y="123"/>
                      <a:pt x="418" y="0"/>
                      <a:pt x="226" y="0"/>
                    </a:cubicBezTo>
                    <a:cubicBezTo>
                      <a:pt x="34" y="0"/>
                      <a:pt x="0" y="123"/>
                      <a:pt x="0" y="274"/>
                    </a:cubicBezTo>
                    <a:cubicBezTo>
                      <a:pt x="0" y="425"/>
                      <a:pt x="101" y="548"/>
                      <a:pt x="226" y="548"/>
                    </a:cubicBezTo>
                    <a:close/>
                    <a:moveTo>
                      <a:pt x="226" y="548"/>
                    </a:moveTo>
                    <a:cubicBezTo>
                      <a:pt x="226" y="548"/>
                      <a:pt x="226" y="548"/>
                      <a:pt x="226" y="5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1" name="Freeform 6">
                <a:extLst>
                  <a:ext uri="{FF2B5EF4-FFF2-40B4-BE49-F238E27FC236}">
                    <a16:creationId xmlns:a16="http://schemas.microsoft.com/office/drawing/2014/main" id="{5042227B-E4FD-4CEC-8B92-9F86A34A46BF}"/>
                  </a:ext>
                </a:extLst>
              </p:cNvPr>
              <p:cNvSpPr>
                <a:spLocks noEditPoints="1"/>
              </p:cNvSpPr>
              <p:nvPr/>
            </p:nvSpPr>
            <p:spPr bwMode="auto">
              <a:xfrm>
                <a:off x="2" y="1646"/>
                <a:ext cx="0" cy="16"/>
              </a:xfrm>
              <a:custGeom>
                <a:avLst/>
                <a:gdLst>
                  <a:gd name="T0" fmla="*/ 9 h 9"/>
                  <a:gd name="T1" fmla="*/ 9 h 9"/>
                  <a:gd name="T2" fmla="*/ 9 h 9"/>
                  <a:gd name="T3" fmla="*/ 9 h 9"/>
                </a:gdLst>
                <a:ahLst/>
                <a:cxnLst>
                  <a:cxn ang="0">
                    <a:pos x="0" y="T0"/>
                  </a:cxn>
                  <a:cxn ang="0">
                    <a:pos x="0" y="T1"/>
                  </a:cxn>
                  <a:cxn ang="0">
                    <a:pos x="0" y="T2"/>
                  </a:cxn>
                  <a:cxn ang="0">
                    <a:pos x="0" y="T3"/>
                  </a:cxn>
                </a:cxnLst>
                <a:rect l="0" t="0" r="r" b="b"/>
                <a:pathLst>
                  <a:path h="9">
                    <a:moveTo>
                      <a:pt x="0" y="9"/>
                    </a:moveTo>
                    <a:cubicBezTo>
                      <a:pt x="0" y="0"/>
                      <a:pt x="0" y="6"/>
                      <a:pt x="0" y="9"/>
                    </a:cubicBezTo>
                    <a:close/>
                    <a:moveTo>
                      <a:pt x="0" y="9"/>
                    </a:moveTo>
                    <a:cubicBezTo>
                      <a:pt x="0" y="9"/>
                      <a:pt x="0" y="9"/>
                      <a:pt x="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2" name="Freeform 7">
                <a:extLst>
                  <a:ext uri="{FF2B5EF4-FFF2-40B4-BE49-F238E27FC236}">
                    <a16:creationId xmlns:a16="http://schemas.microsoft.com/office/drawing/2014/main" id="{4C8CB7DF-342C-4A86-A4DE-382120217AB5}"/>
                  </a:ext>
                </a:extLst>
              </p:cNvPr>
              <p:cNvSpPr>
                <a:spLocks noEditPoints="1"/>
              </p:cNvSpPr>
              <p:nvPr/>
            </p:nvSpPr>
            <p:spPr bwMode="auto">
              <a:xfrm>
                <a:off x="2" y="980"/>
                <a:ext cx="1459" cy="946"/>
              </a:xfrm>
              <a:custGeom>
                <a:avLst/>
                <a:gdLst>
                  <a:gd name="T0" fmla="*/ 851 w 852"/>
                  <a:gd name="T1" fmla="*/ 386 h 551"/>
                  <a:gd name="T2" fmla="*/ 549 w 852"/>
                  <a:gd name="T3" fmla="*/ 0 h 551"/>
                  <a:gd name="T4" fmla="*/ 426 w 852"/>
                  <a:gd name="T5" fmla="*/ 47 h 551"/>
                  <a:gd name="T6" fmla="*/ 302 w 852"/>
                  <a:gd name="T7" fmla="*/ 0 h 551"/>
                  <a:gd name="T8" fmla="*/ 1 w 852"/>
                  <a:gd name="T9" fmla="*/ 377 h 551"/>
                  <a:gd name="T10" fmla="*/ 0 w 852"/>
                  <a:gd name="T11" fmla="*/ 397 h 551"/>
                  <a:gd name="T12" fmla="*/ 0 w 852"/>
                  <a:gd name="T13" fmla="*/ 425 h 551"/>
                  <a:gd name="T14" fmla="*/ 426 w 852"/>
                  <a:gd name="T15" fmla="*/ 551 h 551"/>
                  <a:gd name="T16" fmla="*/ 852 w 852"/>
                  <a:gd name="T17" fmla="*/ 425 h 551"/>
                  <a:gd name="T18" fmla="*/ 852 w 852"/>
                  <a:gd name="T19" fmla="*/ 404 h 551"/>
                  <a:gd name="T20" fmla="*/ 851 w 852"/>
                  <a:gd name="T21" fmla="*/ 386 h 551"/>
                  <a:gd name="T22" fmla="*/ 851 w 852"/>
                  <a:gd name="T23" fmla="*/ 386 h 551"/>
                  <a:gd name="T24" fmla="*/ 851 w 852"/>
                  <a:gd name="T25" fmla="*/ 386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2" h="551">
                    <a:moveTo>
                      <a:pt x="851" y="386"/>
                    </a:moveTo>
                    <a:cubicBezTo>
                      <a:pt x="847" y="122"/>
                      <a:pt x="813" y="47"/>
                      <a:pt x="549" y="0"/>
                    </a:cubicBezTo>
                    <a:cubicBezTo>
                      <a:pt x="549" y="0"/>
                      <a:pt x="512" y="47"/>
                      <a:pt x="426" y="47"/>
                    </a:cubicBezTo>
                    <a:cubicBezTo>
                      <a:pt x="340" y="47"/>
                      <a:pt x="302" y="0"/>
                      <a:pt x="302" y="0"/>
                    </a:cubicBezTo>
                    <a:cubicBezTo>
                      <a:pt x="42" y="47"/>
                      <a:pt x="5" y="121"/>
                      <a:pt x="1" y="377"/>
                    </a:cubicBezTo>
                    <a:cubicBezTo>
                      <a:pt x="0" y="398"/>
                      <a:pt x="0" y="399"/>
                      <a:pt x="0" y="397"/>
                    </a:cubicBezTo>
                    <a:cubicBezTo>
                      <a:pt x="0" y="401"/>
                      <a:pt x="0" y="410"/>
                      <a:pt x="0" y="425"/>
                    </a:cubicBezTo>
                    <a:cubicBezTo>
                      <a:pt x="0" y="425"/>
                      <a:pt x="63" y="551"/>
                      <a:pt x="426" y="551"/>
                    </a:cubicBezTo>
                    <a:cubicBezTo>
                      <a:pt x="789" y="551"/>
                      <a:pt x="852" y="425"/>
                      <a:pt x="852" y="425"/>
                    </a:cubicBezTo>
                    <a:cubicBezTo>
                      <a:pt x="852" y="415"/>
                      <a:pt x="852" y="409"/>
                      <a:pt x="852" y="404"/>
                    </a:cubicBezTo>
                    <a:cubicBezTo>
                      <a:pt x="852" y="406"/>
                      <a:pt x="852" y="403"/>
                      <a:pt x="851" y="386"/>
                    </a:cubicBezTo>
                    <a:close/>
                    <a:moveTo>
                      <a:pt x="851" y="386"/>
                    </a:moveTo>
                    <a:cubicBezTo>
                      <a:pt x="851" y="386"/>
                      <a:pt x="851" y="386"/>
                      <a:pt x="851" y="3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73" name="Group 272">
              <a:extLst>
                <a:ext uri="{FF2B5EF4-FFF2-40B4-BE49-F238E27FC236}">
                  <a16:creationId xmlns:a16="http://schemas.microsoft.com/office/drawing/2014/main" id="{02B3CE9B-3481-4EC9-A71B-48F32DAC6F07}"/>
                </a:ext>
              </a:extLst>
            </p:cNvPr>
            <p:cNvGrpSpPr>
              <a:grpSpLocks noChangeAspect="1"/>
            </p:cNvGrpSpPr>
            <p:nvPr/>
          </p:nvGrpSpPr>
          <p:grpSpPr bwMode="auto">
            <a:xfrm>
              <a:off x="4915841" y="4452468"/>
              <a:ext cx="219628" cy="289476"/>
              <a:chOff x="2" y="3"/>
              <a:chExt cx="1459" cy="1923"/>
            </a:xfrm>
            <a:grpFill/>
          </p:grpSpPr>
          <p:sp>
            <p:nvSpPr>
              <p:cNvPr id="274" name="Freeform 5">
                <a:extLst>
                  <a:ext uri="{FF2B5EF4-FFF2-40B4-BE49-F238E27FC236}">
                    <a16:creationId xmlns:a16="http://schemas.microsoft.com/office/drawing/2014/main" id="{68A525E8-8D33-428A-B568-CA4F04F4D729}"/>
                  </a:ext>
                </a:extLst>
              </p:cNvPr>
              <p:cNvSpPr>
                <a:spLocks noEditPoints="1"/>
              </p:cNvSpPr>
              <p:nvPr/>
            </p:nvSpPr>
            <p:spPr bwMode="auto">
              <a:xfrm>
                <a:off x="344" y="3"/>
                <a:ext cx="773" cy="941"/>
              </a:xfrm>
              <a:custGeom>
                <a:avLst/>
                <a:gdLst>
                  <a:gd name="T0" fmla="*/ 226 w 451"/>
                  <a:gd name="T1" fmla="*/ 548 h 548"/>
                  <a:gd name="T2" fmla="*/ 451 w 451"/>
                  <a:gd name="T3" fmla="*/ 274 h 548"/>
                  <a:gd name="T4" fmla="*/ 226 w 451"/>
                  <a:gd name="T5" fmla="*/ 0 h 548"/>
                  <a:gd name="T6" fmla="*/ 0 w 451"/>
                  <a:gd name="T7" fmla="*/ 274 h 548"/>
                  <a:gd name="T8" fmla="*/ 226 w 451"/>
                  <a:gd name="T9" fmla="*/ 548 h 548"/>
                  <a:gd name="T10" fmla="*/ 226 w 451"/>
                  <a:gd name="T11" fmla="*/ 548 h 548"/>
                  <a:gd name="T12" fmla="*/ 226 w 451"/>
                  <a:gd name="T13" fmla="*/ 548 h 548"/>
                </a:gdLst>
                <a:ahLst/>
                <a:cxnLst>
                  <a:cxn ang="0">
                    <a:pos x="T0" y="T1"/>
                  </a:cxn>
                  <a:cxn ang="0">
                    <a:pos x="T2" y="T3"/>
                  </a:cxn>
                  <a:cxn ang="0">
                    <a:pos x="T4" y="T5"/>
                  </a:cxn>
                  <a:cxn ang="0">
                    <a:pos x="T6" y="T7"/>
                  </a:cxn>
                  <a:cxn ang="0">
                    <a:pos x="T8" y="T9"/>
                  </a:cxn>
                  <a:cxn ang="0">
                    <a:pos x="T10" y="T11"/>
                  </a:cxn>
                  <a:cxn ang="0">
                    <a:pos x="T12" y="T13"/>
                  </a:cxn>
                </a:cxnLst>
                <a:rect l="0" t="0" r="r" b="b"/>
                <a:pathLst>
                  <a:path w="451" h="548">
                    <a:moveTo>
                      <a:pt x="226" y="548"/>
                    </a:moveTo>
                    <a:cubicBezTo>
                      <a:pt x="350" y="548"/>
                      <a:pt x="451" y="425"/>
                      <a:pt x="451" y="274"/>
                    </a:cubicBezTo>
                    <a:cubicBezTo>
                      <a:pt x="451" y="123"/>
                      <a:pt x="418" y="0"/>
                      <a:pt x="226" y="0"/>
                    </a:cubicBezTo>
                    <a:cubicBezTo>
                      <a:pt x="34" y="0"/>
                      <a:pt x="0" y="123"/>
                      <a:pt x="0" y="274"/>
                    </a:cubicBezTo>
                    <a:cubicBezTo>
                      <a:pt x="0" y="425"/>
                      <a:pt x="101" y="548"/>
                      <a:pt x="226" y="548"/>
                    </a:cubicBezTo>
                    <a:close/>
                    <a:moveTo>
                      <a:pt x="226" y="548"/>
                    </a:moveTo>
                    <a:cubicBezTo>
                      <a:pt x="226" y="548"/>
                      <a:pt x="226" y="548"/>
                      <a:pt x="226" y="5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5" name="Freeform 6">
                <a:extLst>
                  <a:ext uri="{FF2B5EF4-FFF2-40B4-BE49-F238E27FC236}">
                    <a16:creationId xmlns:a16="http://schemas.microsoft.com/office/drawing/2014/main" id="{64AFB146-B6F7-491A-ACAF-5581B39C1C50}"/>
                  </a:ext>
                </a:extLst>
              </p:cNvPr>
              <p:cNvSpPr>
                <a:spLocks noEditPoints="1"/>
              </p:cNvSpPr>
              <p:nvPr/>
            </p:nvSpPr>
            <p:spPr bwMode="auto">
              <a:xfrm>
                <a:off x="2" y="1646"/>
                <a:ext cx="0" cy="16"/>
              </a:xfrm>
              <a:custGeom>
                <a:avLst/>
                <a:gdLst>
                  <a:gd name="T0" fmla="*/ 9 h 9"/>
                  <a:gd name="T1" fmla="*/ 9 h 9"/>
                  <a:gd name="T2" fmla="*/ 9 h 9"/>
                  <a:gd name="T3" fmla="*/ 9 h 9"/>
                </a:gdLst>
                <a:ahLst/>
                <a:cxnLst>
                  <a:cxn ang="0">
                    <a:pos x="0" y="T0"/>
                  </a:cxn>
                  <a:cxn ang="0">
                    <a:pos x="0" y="T1"/>
                  </a:cxn>
                  <a:cxn ang="0">
                    <a:pos x="0" y="T2"/>
                  </a:cxn>
                  <a:cxn ang="0">
                    <a:pos x="0" y="T3"/>
                  </a:cxn>
                </a:cxnLst>
                <a:rect l="0" t="0" r="r" b="b"/>
                <a:pathLst>
                  <a:path h="9">
                    <a:moveTo>
                      <a:pt x="0" y="9"/>
                    </a:moveTo>
                    <a:cubicBezTo>
                      <a:pt x="0" y="0"/>
                      <a:pt x="0" y="6"/>
                      <a:pt x="0" y="9"/>
                    </a:cubicBezTo>
                    <a:close/>
                    <a:moveTo>
                      <a:pt x="0" y="9"/>
                    </a:moveTo>
                    <a:cubicBezTo>
                      <a:pt x="0" y="9"/>
                      <a:pt x="0" y="9"/>
                      <a:pt x="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6" name="Freeform 7">
                <a:extLst>
                  <a:ext uri="{FF2B5EF4-FFF2-40B4-BE49-F238E27FC236}">
                    <a16:creationId xmlns:a16="http://schemas.microsoft.com/office/drawing/2014/main" id="{EA080777-634A-4B14-9DA0-4CAACE273334}"/>
                  </a:ext>
                </a:extLst>
              </p:cNvPr>
              <p:cNvSpPr>
                <a:spLocks noEditPoints="1"/>
              </p:cNvSpPr>
              <p:nvPr/>
            </p:nvSpPr>
            <p:spPr bwMode="auto">
              <a:xfrm>
                <a:off x="2" y="980"/>
                <a:ext cx="1459" cy="946"/>
              </a:xfrm>
              <a:custGeom>
                <a:avLst/>
                <a:gdLst>
                  <a:gd name="T0" fmla="*/ 851 w 852"/>
                  <a:gd name="T1" fmla="*/ 386 h 551"/>
                  <a:gd name="T2" fmla="*/ 549 w 852"/>
                  <a:gd name="T3" fmla="*/ 0 h 551"/>
                  <a:gd name="T4" fmla="*/ 426 w 852"/>
                  <a:gd name="T5" fmla="*/ 47 h 551"/>
                  <a:gd name="T6" fmla="*/ 302 w 852"/>
                  <a:gd name="T7" fmla="*/ 0 h 551"/>
                  <a:gd name="T8" fmla="*/ 1 w 852"/>
                  <a:gd name="T9" fmla="*/ 377 h 551"/>
                  <a:gd name="T10" fmla="*/ 0 w 852"/>
                  <a:gd name="T11" fmla="*/ 397 h 551"/>
                  <a:gd name="T12" fmla="*/ 0 w 852"/>
                  <a:gd name="T13" fmla="*/ 425 h 551"/>
                  <a:gd name="T14" fmla="*/ 426 w 852"/>
                  <a:gd name="T15" fmla="*/ 551 h 551"/>
                  <a:gd name="T16" fmla="*/ 852 w 852"/>
                  <a:gd name="T17" fmla="*/ 425 h 551"/>
                  <a:gd name="T18" fmla="*/ 852 w 852"/>
                  <a:gd name="T19" fmla="*/ 404 h 551"/>
                  <a:gd name="T20" fmla="*/ 851 w 852"/>
                  <a:gd name="T21" fmla="*/ 386 h 551"/>
                  <a:gd name="T22" fmla="*/ 851 w 852"/>
                  <a:gd name="T23" fmla="*/ 386 h 551"/>
                  <a:gd name="T24" fmla="*/ 851 w 852"/>
                  <a:gd name="T25" fmla="*/ 386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2" h="551">
                    <a:moveTo>
                      <a:pt x="851" y="386"/>
                    </a:moveTo>
                    <a:cubicBezTo>
                      <a:pt x="847" y="122"/>
                      <a:pt x="813" y="47"/>
                      <a:pt x="549" y="0"/>
                    </a:cubicBezTo>
                    <a:cubicBezTo>
                      <a:pt x="549" y="0"/>
                      <a:pt x="512" y="47"/>
                      <a:pt x="426" y="47"/>
                    </a:cubicBezTo>
                    <a:cubicBezTo>
                      <a:pt x="340" y="47"/>
                      <a:pt x="302" y="0"/>
                      <a:pt x="302" y="0"/>
                    </a:cubicBezTo>
                    <a:cubicBezTo>
                      <a:pt x="42" y="47"/>
                      <a:pt x="5" y="121"/>
                      <a:pt x="1" y="377"/>
                    </a:cubicBezTo>
                    <a:cubicBezTo>
                      <a:pt x="0" y="398"/>
                      <a:pt x="0" y="399"/>
                      <a:pt x="0" y="397"/>
                    </a:cubicBezTo>
                    <a:cubicBezTo>
                      <a:pt x="0" y="401"/>
                      <a:pt x="0" y="410"/>
                      <a:pt x="0" y="425"/>
                    </a:cubicBezTo>
                    <a:cubicBezTo>
                      <a:pt x="0" y="425"/>
                      <a:pt x="63" y="551"/>
                      <a:pt x="426" y="551"/>
                    </a:cubicBezTo>
                    <a:cubicBezTo>
                      <a:pt x="789" y="551"/>
                      <a:pt x="852" y="425"/>
                      <a:pt x="852" y="425"/>
                    </a:cubicBezTo>
                    <a:cubicBezTo>
                      <a:pt x="852" y="415"/>
                      <a:pt x="852" y="409"/>
                      <a:pt x="852" y="404"/>
                    </a:cubicBezTo>
                    <a:cubicBezTo>
                      <a:pt x="852" y="406"/>
                      <a:pt x="852" y="403"/>
                      <a:pt x="851" y="386"/>
                    </a:cubicBezTo>
                    <a:close/>
                    <a:moveTo>
                      <a:pt x="851" y="386"/>
                    </a:moveTo>
                    <a:cubicBezTo>
                      <a:pt x="851" y="386"/>
                      <a:pt x="851" y="386"/>
                      <a:pt x="851" y="3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285" name="Group 284">
            <a:extLst>
              <a:ext uri="{FF2B5EF4-FFF2-40B4-BE49-F238E27FC236}">
                <a16:creationId xmlns:a16="http://schemas.microsoft.com/office/drawing/2014/main" id="{5B359341-31FD-43CF-8AC9-E86E531F7F41}"/>
              </a:ext>
            </a:extLst>
          </p:cNvPr>
          <p:cNvGrpSpPr>
            <a:grpSpLocks noChangeAspect="1"/>
          </p:cNvGrpSpPr>
          <p:nvPr/>
        </p:nvGrpSpPr>
        <p:grpSpPr bwMode="auto">
          <a:xfrm>
            <a:off x="2783858" y="4452468"/>
            <a:ext cx="219628" cy="289476"/>
            <a:chOff x="2" y="3"/>
            <a:chExt cx="1459" cy="1923"/>
          </a:xfrm>
          <a:solidFill>
            <a:schemeClr val="accent1"/>
          </a:solidFill>
        </p:grpSpPr>
        <p:sp>
          <p:nvSpPr>
            <p:cNvPr id="286" name="Freeform 5">
              <a:extLst>
                <a:ext uri="{FF2B5EF4-FFF2-40B4-BE49-F238E27FC236}">
                  <a16:creationId xmlns:a16="http://schemas.microsoft.com/office/drawing/2014/main" id="{3C554C62-0F8B-4B46-BE7B-06AAA1532548}"/>
                </a:ext>
              </a:extLst>
            </p:cNvPr>
            <p:cNvSpPr>
              <a:spLocks noEditPoints="1"/>
            </p:cNvSpPr>
            <p:nvPr/>
          </p:nvSpPr>
          <p:spPr bwMode="auto">
            <a:xfrm>
              <a:off x="344" y="3"/>
              <a:ext cx="773" cy="941"/>
            </a:xfrm>
            <a:custGeom>
              <a:avLst/>
              <a:gdLst>
                <a:gd name="T0" fmla="*/ 226 w 451"/>
                <a:gd name="T1" fmla="*/ 548 h 548"/>
                <a:gd name="T2" fmla="*/ 451 w 451"/>
                <a:gd name="T3" fmla="*/ 274 h 548"/>
                <a:gd name="T4" fmla="*/ 226 w 451"/>
                <a:gd name="T5" fmla="*/ 0 h 548"/>
                <a:gd name="T6" fmla="*/ 0 w 451"/>
                <a:gd name="T7" fmla="*/ 274 h 548"/>
                <a:gd name="T8" fmla="*/ 226 w 451"/>
                <a:gd name="T9" fmla="*/ 548 h 548"/>
                <a:gd name="T10" fmla="*/ 226 w 451"/>
                <a:gd name="T11" fmla="*/ 548 h 548"/>
                <a:gd name="T12" fmla="*/ 226 w 451"/>
                <a:gd name="T13" fmla="*/ 548 h 548"/>
              </a:gdLst>
              <a:ahLst/>
              <a:cxnLst>
                <a:cxn ang="0">
                  <a:pos x="T0" y="T1"/>
                </a:cxn>
                <a:cxn ang="0">
                  <a:pos x="T2" y="T3"/>
                </a:cxn>
                <a:cxn ang="0">
                  <a:pos x="T4" y="T5"/>
                </a:cxn>
                <a:cxn ang="0">
                  <a:pos x="T6" y="T7"/>
                </a:cxn>
                <a:cxn ang="0">
                  <a:pos x="T8" y="T9"/>
                </a:cxn>
                <a:cxn ang="0">
                  <a:pos x="T10" y="T11"/>
                </a:cxn>
                <a:cxn ang="0">
                  <a:pos x="T12" y="T13"/>
                </a:cxn>
              </a:cxnLst>
              <a:rect l="0" t="0" r="r" b="b"/>
              <a:pathLst>
                <a:path w="451" h="548">
                  <a:moveTo>
                    <a:pt x="226" y="548"/>
                  </a:moveTo>
                  <a:cubicBezTo>
                    <a:pt x="350" y="548"/>
                    <a:pt x="451" y="425"/>
                    <a:pt x="451" y="274"/>
                  </a:cubicBezTo>
                  <a:cubicBezTo>
                    <a:pt x="451" y="123"/>
                    <a:pt x="418" y="0"/>
                    <a:pt x="226" y="0"/>
                  </a:cubicBezTo>
                  <a:cubicBezTo>
                    <a:pt x="34" y="0"/>
                    <a:pt x="0" y="123"/>
                    <a:pt x="0" y="274"/>
                  </a:cubicBezTo>
                  <a:cubicBezTo>
                    <a:pt x="0" y="425"/>
                    <a:pt x="101" y="548"/>
                    <a:pt x="226" y="548"/>
                  </a:cubicBezTo>
                  <a:close/>
                  <a:moveTo>
                    <a:pt x="226" y="548"/>
                  </a:moveTo>
                  <a:cubicBezTo>
                    <a:pt x="226" y="548"/>
                    <a:pt x="226" y="548"/>
                    <a:pt x="226" y="5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7" name="Freeform 6">
              <a:extLst>
                <a:ext uri="{FF2B5EF4-FFF2-40B4-BE49-F238E27FC236}">
                  <a16:creationId xmlns:a16="http://schemas.microsoft.com/office/drawing/2014/main" id="{E589CC6E-C534-40C8-B173-E015F0ED0448}"/>
                </a:ext>
              </a:extLst>
            </p:cNvPr>
            <p:cNvSpPr>
              <a:spLocks noEditPoints="1"/>
            </p:cNvSpPr>
            <p:nvPr/>
          </p:nvSpPr>
          <p:spPr bwMode="auto">
            <a:xfrm>
              <a:off x="2" y="1646"/>
              <a:ext cx="0" cy="16"/>
            </a:xfrm>
            <a:custGeom>
              <a:avLst/>
              <a:gdLst>
                <a:gd name="T0" fmla="*/ 9 h 9"/>
                <a:gd name="T1" fmla="*/ 9 h 9"/>
                <a:gd name="T2" fmla="*/ 9 h 9"/>
                <a:gd name="T3" fmla="*/ 9 h 9"/>
              </a:gdLst>
              <a:ahLst/>
              <a:cxnLst>
                <a:cxn ang="0">
                  <a:pos x="0" y="T0"/>
                </a:cxn>
                <a:cxn ang="0">
                  <a:pos x="0" y="T1"/>
                </a:cxn>
                <a:cxn ang="0">
                  <a:pos x="0" y="T2"/>
                </a:cxn>
                <a:cxn ang="0">
                  <a:pos x="0" y="T3"/>
                </a:cxn>
              </a:cxnLst>
              <a:rect l="0" t="0" r="r" b="b"/>
              <a:pathLst>
                <a:path h="9">
                  <a:moveTo>
                    <a:pt x="0" y="9"/>
                  </a:moveTo>
                  <a:cubicBezTo>
                    <a:pt x="0" y="0"/>
                    <a:pt x="0" y="6"/>
                    <a:pt x="0" y="9"/>
                  </a:cubicBezTo>
                  <a:close/>
                  <a:moveTo>
                    <a:pt x="0" y="9"/>
                  </a:moveTo>
                  <a:cubicBezTo>
                    <a:pt x="0" y="9"/>
                    <a:pt x="0" y="9"/>
                    <a:pt x="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8" name="Freeform 7">
              <a:extLst>
                <a:ext uri="{FF2B5EF4-FFF2-40B4-BE49-F238E27FC236}">
                  <a16:creationId xmlns:a16="http://schemas.microsoft.com/office/drawing/2014/main" id="{14826BB7-DF10-4738-9D45-C4E5E8A5C7D8}"/>
                </a:ext>
              </a:extLst>
            </p:cNvPr>
            <p:cNvSpPr>
              <a:spLocks noEditPoints="1"/>
            </p:cNvSpPr>
            <p:nvPr/>
          </p:nvSpPr>
          <p:spPr bwMode="auto">
            <a:xfrm>
              <a:off x="2" y="980"/>
              <a:ext cx="1459" cy="946"/>
            </a:xfrm>
            <a:custGeom>
              <a:avLst/>
              <a:gdLst>
                <a:gd name="T0" fmla="*/ 851 w 852"/>
                <a:gd name="T1" fmla="*/ 386 h 551"/>
                <a:gd name="T2" fmla="*/ 549 w 852"/>
                <a:gd name="T3" fmla="*/ 0 h 551"/>
                <a:gd name="T4" fmla="*/ 426 w 852"/>
                <a:gd name="T5" fmla="*/ 47 h 551"/>
                <a:gd name="T6" fmla="*/ 302 w 852"/>
                <a:gd name="T7" fmla="*/ 0 h 551"/>
                <a:gd name="T8" fmla="*/ 1 w 852"/>
                <a:gd name="T9" fmla="*/ 377 h 551"/>
                <a:gd name="T10" fmla="*/ 0 w 852"/>
                <a:gd name="T11" fmla="*/ 397 h 551"/>
                <a:gd name="T12" fmla="*/ 0 w 852"/>
                <a:gd name="T13" fmla="*/ 425 h 551"/>
                <a:gd name="T14" fmla="*/ 426 w 852"/>
                <a:gd name="T15" fmla="*/ 551 h 551"/>
                <a:gd name="T16" fmla="*/ 852 w 852"/>
                <a:gd name="T17" fmla="*/ 425 h 551"/>
                <a:gd name="T18" fmla="*/ 852 w 852"/>
                <a:gd name="T19" fmla="*/ 404 h 551"/>
                <a:gd name="T20" fmla="*/ 851 w 852"/>
                <a:gd name="T21" fmla="*/ 386 h 551"/>
                <a:gd name="T22" fmla="*/ 851 w 852"/>
                <a:gd name="T23" fmla="*/ 386 h 551"/>
                <a:gd name="T24" fmla="*/ 851 w 852"/>
                <a:gd name="T25" fmla="*/ 386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2" h="551">
                  <a:moveTo>
                    <a:pt x="851" y="386"/>
                  </a:moveTo>
                  <a:cubicBezTo>
                    <a:pt x="847" y="122"/>
                    <a:pt x="813" y="47"/>
                    <a:pt x="549" y="0"/>
                  </a:cubicBezTo>
                  <a:cubicBezTo>
                    <a:pt x="549" y="0"/>
                    <a:pt x="512" y="47"/>
                    <a:pt x="426" y="47"/>
                  </a:cubicBezTo>
                  <a:cubicBezTo>
                    <a:pt x="340" y="47"/>
                    <a:pt x="302" y="0"/>
                    <a:pt x="302" y="0"/>
                  </a:cubicBezTo>
                  <a:cubicBezTo>
                    <a:pt x="42" y="47"/>
                    <a:pt x="5" y="121"/>
                    <a:pt x="1" y="377"/>
                  </a:cubicBezTo>
                  <a:cubicBezTo>
                    <a:pt x="0" y="398"/>
                    <a:pt x="0" y="399"/>
                    <a:pt x="0" y="397"/>
                  </a:cubicBezTo>
                  <a:cubicBezTo>
                    <a:pt x="0" y="401"/>
                    <a:pt x="0" y="410"/>
                    <a:pt x="0" y="425"/>
                  </a:cubicBezTo>
                  <a:cubicBezTo>
                    <a:pt x="0" y="425"/>
                    <a:pt x="63" y="551"/>
                    <a:pt x="426" y="551"/>
                  </a:cubicBezTo>
                  <a:cubicBezTo>
                    <a:pt x="789" y="551"/>
                    <a:pt x="852" y="425"/>
                    <a:pt x="852" y="425"/>
                  </a:cubicBezTo>
                  <a:cubicBezTo>
                    <a:pt x="852" y="415"/>
                    <a:pt x="852" y="409"/>
                    <a:pt x="852" y="404"/>
                  </a:cubicBezTo>
                  <a:cubicBezTo>
                    <a:pt x="852" y="406"/>
                    <a:pt x="852" y="403"/>
                    <a:pt x="851" y="386"/>
                  </a:cubicBezTo>
                  <a:close/>
                  <a:moveTo>
                    <a:pt x="851" y="386"/>
                  </a:moveTo>
                  <a:cubicBezTo>
                    <a:pt x="851" y="386"/>
                    <a:pt x="851" y="386"/>
                    <a:pt x="851" y="3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975850249"/>
      </p:ext>
    </p:extLst>
  </p:cSld>
  <p:clrMapOvr>
    <a:masterClrMapping/>
  </p:clrMapOvr>
</p:sld>
</file>

<file path=ppt/theme/theme1.xml><?xml version="1.0" encoding="utf-8"?>
<a:theme xmlns:a="http://schemas.openxmlformats.org/drawingml/2006/main" name="Office Theme">
  <a:themeElements>
    <a:clrScheme name="yoyo 2 new">
      <a:dk1>
        <a:sysClr val="windowText" lastClr="000000"/>
      </a:dk1>
      <a:lt1>
        <a:sysClr val="window" lastClr="FFFFFF"/>
      </a:lt1>
      <a:dk2>
        <a:srgbClr val="44546A"/>
      </a:dk2>
      <a:lt2>
        <a:srgbClr val="E7E6E6"/>
      </a:lt2>
      <a:accent1>
        <a:srgbClr val="215062"/>
      </a:accent1>
      <a:accent2>
        <a:srgbClr val="F89224"/>
      </a:accent2>
      <a:accent3>
        <a:srgbClr val="3A257F"/>
      </a:accent3>
      <a:accent4>
        <a:srgbClr val="F14B59"/>
      </a:accent4>
      <a:accent5>
        <a:srgbClr val="0A664D"/>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2041</TotalTime>
  <Words>1342</Words>
  <Application>Microsoft Office PowerPoint</Application>
  <PresentationFormat>Widescreen</PresentationFormat>
  <Paragraphs>143</Paragraphs>
  <Slides>15</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Research Rockstar Training &amp; Staffing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Market Research Report 2019 Style Guidance</dc:subject>
  <dc:creator>Make It Great!;Research Rockstar LLC</dc:creator>
  <dc:description>This work is licensed under a Creative Commons Attribution 4.0 International License.</dc:description>
  <cp:lastModifiedBy>Toni Thompson</cp:lastModifiedBy>
  <cp:revision>135</cp:revision>
  <dcterms:created xsi:type="dcterms:W3CDTF">2019-03-08T01:42:04Z</dcterms:created>
  <dcterms:modified xsi:type="dcterms:W3CDTF">2019-04-19T01:56:35Z</dcterms:modified>
</cp:coreProperties>
</file>